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9"/>
  </p:notesMasterIdLst>
  <p:sldIdLst>
    <p:sldId id="256" r:id="rId2"/>
    <p:sldId id="257" r:id="rId3"/>
    <p:sldId id="260" r:id="rId4"/>
    <p:sldId id="258" r:id="rId5"/>
    <p:sldId id="276" r:id="rId6"/>
    <p:sldId id="261" r:id="rId7"/>
    <p:sldId id="262" r:id="rId8"/>
    <p:sldId id="298" r:id="rId9"/>
    <p:sldId id="299" r:id="rId10"/>
    <p:sldId id="263" r:id="rId11"/>
    <p:sldId id="278" r:id="rId12"/>
    <p:sldId id="300" r:id="rId13"/>
    <p:sldId id="303" r:id="rId14"/>
    <p:sldId id="321" r:id="rId15"/>
    <p:sldId id="322" r:id="rId16"/>
    <p:sldId id="259" r:id="rId17"/>
    <p:sldId id="323" r:id="rId18"/>
    <p:sldId id="324" r:id="rId19"/>
    <p:sldId id="269" r:id="rId20"/>
    <p:sldId id="318" r:id="rId21"/>
    <p:sldId id="270" r:id="rId22"/>
    <p:sldId id="319" r:id="rId23"/>
    <p:sldId id="320" r:id="rId24"/>
    <p:sldId id="304" r:id="rId25"/>
    <p:sldId id="301" r:id="rId26"/>
    <p:sldId id="305" r:id="rId27"/>
    <p:sldId id="306" r:id="rId28"/>
    <p:sldId id="307" r:id="rId29"/>
    <p:sldId id="309" r:id="rId30"/>
    <p:sldId id="310" r:id="rId31"/>
    <p:sldId id="311" r:id="rId32"/>
    <p:sldId id="312" r:id="rId33"/>
    <p:sldId id="314" r:id="rId34"/>
    <p:sldId id="313" r:id="rId35"/>
    <p:sldId id="315" r:id="rId36"/>
    <p:sldId id="279" r:id="rId37"/>
    <p:sldId id="280" r:id="rId38"/>
  </p:sldIdLst>
  <p:sldSz cx="9144000" cy="5143500" type="screen16x9"/>
  <p:notesSz cx="6858000" cy="9144000"/>
  <p:embeddedFontLst>
    <p:embeddedFont>
      <p:font typeface="Biome" panose="020B0503030204020804" pitchFamily="34" charset="0"/>
      <p:regular r:id="rId40"/>
      <p:italic r:id="rId41"/>
    </p:embeddedFont>
    <p:embeddedFont>
      <p:font typeface="Biome Light" panose="020B0303030204020804" pitchFamily="34" charset="0"/>
      <p:regular r:id="rId42"/>
      <p:italic r:id="rId43"/>
    </p:embeddedFont>
    <p:embeddedFont>
      <p:font typeface="Source Code Pro" panose="020B0509030403020204" pitchFamily="49" charset="0"/>
      <p:regular r:id="rId44"/>
      <p:bold r:id="rId45"/>
      <p:italic r:id="rId46"/>
      <p:boldItalic r:id="rId47"/>
    </p:embeddedFont>
    <p:embeddedFont>
      <p:font typeface="Source Code Pro Light" panose="020B0409030403020204" pitchFamily="49" charset="0"/>
      <p:regular r:id="rId48"/>
      <p:bold r:id="rId49"/>
      <p:italic r:id="rId50"/>
      <p:boldItalic r:id="rId51"/>
    </p:embeddedFont>
    <p:embeddedFont>
      <p:font typeface="Teko" panose="02000000000000000000" pitchFamily="2" charset="0"/>
      <p:regular r:id="rId52"/>
      <p:bold r:id="rId53"/>
    </p:embeddedFont>
    <p:embeddedFont>
      <p:font typeface="Teko Light" panose="02000000000000000000" pitchFamily="2" charset="0"/>
      <p:regular r:id="rId54"/>
      <p:bold r:id="rId55"/>
    </p:embeddedFont>
    <p:embeddedFont>
      <p:font typeface="Teko Medium" panose="02000000000000000000"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92" userDrawn="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404AA-A345-402C-A3CF-0DB3F7E6EDE9}" v="4" dt="2020-01-22T14:36:36.187"/>
    <p1510:client id="{B128F663-7D91-43B1-A804-CA1787FF13EE}" v="8" dt="2020-01-23T05:28:36.3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2" y="58"/>
      </p:cViewPr>
      <p:guideLst>
        <p:guide orient="horz" pos="109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Wu" userId="fc99e54398a1ff1c" providerId="LiveId" clId="{B128F663-7D91-43B1-A804-CA1787FF13EE}"/>
    <pc:docChg chg="undo custSel addSld modSld">
      <pc:chgData name="Jonathan Wu" userId="fc99e54398a1ff1c" providerId="LiveId" clId="{B128F663-7D91-43B1-A804-CA1787FF13EE}" dt="2020-01-23T05:29:11.889" v="332" actId="2711"/>
      <pc:docMkLst>
        <pc:docMk/>
      </pc:docMkLst>
      <pc:sldChg chg="modSp">
        <pc:chgData name="Jonathan Wu" userId="fc99e54398a1ff1c" providerId="LiveId" clId="{B128F663-7D91-43B1-A804-CA1787FF13EE}" dt="2020-01-23T05:12:48.019" v="0" actId="255"/>
        <pc:sldMkLst>
          <pc:docMk/>
          <pc:sldMk cId="0" sldId="256"/>
        </pc:sldMkLst>
        <pc:spChg chg="mod">
          <ac:chgData name="Jonathan Wu" userId="fc99e54398a1ff1c" providerId="LiveId" clId="{B128F663-7D91-43B1-A804-CA1787FF13EE}" dt="2020-01-23T05:12:48.019" v="0" actId="255"/>
          <ac:spMkLst>
            <pc:docMk/>
            <pc:sldMk cId="0" sldId="256"/>
            <ac:spMk id="499" creationId="{00000000-0000-0000-0000-000000000000}"/>
          </ac:spMkLst>
        </pc:spChg>
      </pc:sldChg>
      <pc:sldChg chg="modSp">
        <pc:chgData name="Jonathan Wu" userId="fc99e54398a1ff1c" providerId="LiveId" clId="{B128F663-7D91-43B1-A804-CA1787FF13EE}" dt="2020-01-23T05:13:33.997" v="52" actId="1038"/>
        <pc:sldMkLst>
          <pc:docMk/>
          <pc:sldMk cId="0" sldId="257"/>
        </pc:sldMkLst>
        <pc:spChg chg="mod">
          <ac:chgData name="Jonathan Wu" userId="fc99e54398a1ff1c" providerId="LiveId" clId="{B128F663-7D91-43B1-A804-CA1787FF13EE}" dt="2020-01-23T05:13:03.307" v="10" actId="1037"/>
          <ac:spMkLst>
            <pc:docMk/>
            <pc:sldMk cId="0" sldId="257"/>
            <ac:spMk id="505" creationId="{00000000-0000-0000-0000-000000000000}"/>
          </ac:spMkLst>
        </pc:spChg>
        <pc:spChg chg="mod">
          <ac:chgData name="Jonathan Wu" userId="fc99e54398a1ff1c" providerId="LiveId" clId="{B128F663-7D91-43B1-A804-CA1787FF13EE}" dt="2020-01-23T05:13:03.307" v="10" actId="1037"/>
          <ac:spMkLst>
            <pc:docMk/>
            <pc:sldMk cId="0" sldId="257"/>
            <ac:spMk id="506" creationId="{00000000-0000-0000-0000-000000000000}"/>
          </ac:spMkLst>
        </pc:spChg>
        <pc:spChg chg="mod">
          <ac:chgData name="Jonathan Wu" userId="fc99e54398a1ff1c" providerId="LiveId" clId="{B128F663-7D91-43B1-A804-CA1787FF13EE}" dt="2020-01-23T05:13:16.634" v="21" actId="1038"/>
          <ac:spMkLst>
            <pc:docMk/>
            <pc:sldMk cId="0" sldId="257"/>
            <ac:spMk id="508" creationId="{00000000-0000-0000-0000-000000000000}"/>
          </ac:spMkLst>
        </pc:spChg>
        <pc:spChg chg="mod">
          <ac:chgData name="Jonathan Wu" userId="fc99e54398a1ff1c" providerId="LiveId" clId="{B128F663-7D91-43B1-A804-CA1787FF13EE}" dt="2020-01-23T05:13:16.634" v="21" actId="1038"/>
          <ac:spMkLst>
            <pc:docMk/>
            <pc:sldMk cId="0" sldId="257"/>
            <ac:spMk id="509" creationId="{00000000-0000-0000-0000-000000000000}"/>
          </ac:spMkLst>
        </pc:spChg>
        <pc:spChg chg="mod">
          <ac:chgData name="Jonathan Wu" userId="fc99e54398a1ff1c" providerId="LiveId" clId="{B128F663-7D91-43B1-A804-CA1787FF13EE}" dt="2020-01-23T05:13:26.197" v="37" actId="14100"/>
          <ac:spMkLst>
            <pc:docMk/>
            <pc:sldMk cId="0" sldId="257"/>
            <ac:spMk id="511" creationId="{00000000-0000-0000-0000-000000000000}"/>
          </ac:spMkLst>
        </pc:spChg>
        <pc:spChg chg="mod">
          <ac:chgData name="Jonathan Wu" userId="fc99e54398a1ff1c" providerId="LiveId" clId="{B128F663-7D91-43B1-A804-CA1787FF13EE}" dt="2020-01-23T05:13:26.197" v="37" actId="14100"/>
          <ac:spMkLst>
            <pc:docMk/>
            <pc:sldMk cId="0" sldId="257"/>
            <ac:spMk id="512" creationId="{00000000-0000-0000-0000-000000000000}"/>
          </ac:spMkLst>
        </pc:spChg>
        <pc:spChg chg="mod">
          <ac:chgData name="Jonathan Wu" userId="fc99e54398a1ff1c" providerId="LiveId" clId="{B128F663-7D91-43B1-A804-CA1787FF13EE}" dt="2020-01-23T05:13:33.997" v="52" actId="1038"/>
          <ac:spMkLst>
            <pc:docMk/>
            <pc:sldMk cId="0" sldId="257"/>
            <ac:spMk id="514" creationId="{00000000-0000-0000-0000-000000000000}"/>
          </ac:spMkLst>
        </pc:spChg>
        <pc:spChg chg="mod">
          <ac:chgData name="Jonathan Wu" userId="fc99e54398a1ff1c" providerId="LiveId" clId="{B128F663-7D91-43B1-A804-CA1787FF13EE}" dt="2020-01-23T05:13:33.997" v="52" actId="1038"/>
          <ac:spMkLst>
            <pc:docMk/>
            <pc:sldMk cId="0" sldId="257"/>
            <ac:spMk id="515" creationId="{00000000-0000-0000-0000-000000000000}"/>
          </ac:spMkLst>
        </pc:spChg>
      </pc:sldChg>
      <pc:sldChg chg="modSp">
        <pc:chgData name="Jonathan Wu" userId="fc99e54398a1ff1c" providerId="LiveId" clId="{B128F663-7D91-43B1-A804-CA1787FF13EE}" dt="2020-01-23T05:17:44.621" v="125" actId="255"/>
        <pc:sldMkLst>
          <pc:docMk/>
          <pc:sldMk cId="2133669420" sldId="259"/>
        </pc:sldMkLst>
        <pc:spChg chg="mod">
          <ac:chgData name="Jonathan Wu" userId="fc99e54398a1ff1c" providerId="LiveId" clId="{B128F663-7D91-43B1-A804-CA1787FF13EE}" dt="2020-01-23T05:17:44.621" v="125" actId="255"/>
          <ac:spMkLst>
            <pc:docMk/>
            <pc:sldMk cId="2133669420" sldId="259"/>
            <ac:spMk id="793" creationId="{00000000-0000-0000-0000-000000000000}"/>
          </ac:spMkLst>
        </pc:spChg>
      </pc:sldChg>
      <pc:sldChg chg="modSp">
        <pc:chgData name="Jonathan Wu" userId="fc99e54398a1ff1c" providerId="LiveId" clId="{B128F663-7D91-43B1-A804-CA1787FF13EE}" dt="2020-01-23T05:13:46.895" v="58" actId="1036"/>
        <pc:sldMkLst>
          <pc:docMk/>
          <pc:sldMk cId="0" sldId="260"/>
        </pc:sldMkLst>
        <pc:spChg chg="mod">
          <ac:chgData name="Jonathan Wu" userId="fc99e54398a1ff1c" providerId="LiveId" clId="{B128F663-7D91-43B1-A804-CA1787FF13EE}" dt="2020-01-23T05:13:46.895" v="58" actId="1036"/>
          <ac:spMkLst>
            <pc:docMk/>
            <pc:sldMk cId="0" sldId="260"/>
            <ac:spMk id="609" creationId="{00000000-0000-0000-0000-000000000000}"/>
          </ac:spMkLst>
        </pc:spChg>
      </pc:sldChg>
      <pc:sldChg chg="modSp">
        <pc:chgData name="Jonathan Wu" userId="fc99e54398a1ff1c" providerId="LiveId" clId="{B128F663-7D91-43B1-A804-CA1787FF13EE}" dt="2020-01-23T05:14:51.216" v="80" actId="1076"/>
        <pc:sldMkLst>
          <pc:docMk/>
          <pc:sldMk cId="0" sldId="262"/>
        </pc:sldMkLst>
        <pc:grpChg chg="mod">
          <ac:chgData name="Jonathan Wu" userId="fc99e54398a1ff1c" providerId="LiveId" clId="{B128F663-7D91-43B1-A804-CA1787FF13EE}" dt="2020-01-23T05:14:48.405" v="79" actId="1076"/>
          <ac:grpSpMkLst>
            <pc:docMk/>
            <pc:sldMk cId="0" sldId="262"/>
            <ac:grpSpMk id="23" creationId="{5A7530E6-E0A9-4930-864B-FA8DA3E6BB2A}"/>
          </ac:grpSpMkLst>
        </pc:grpChg>
        <pc:grpChg chg="mod">
          <ac:chgData name="Jonathan Wu" userId="fc99e54398a1ff1c" providerId="LiveId" clId="{B128F663-7D91-43B1-A804-CA1787FF13EE}" dt="2020-01-23T05:14:51.216" v="80" actId="1076"/>
          <ac:grpSpMkLst>
            <pc:docMk/>
            <pc:sldMk cId="0" sldId="262"/>
            <ac:grpSpMk id="26" creationId="{EEE9DB76-02D7-4C4B-87AF-AE71726AD653}"/>
          </ac:grpSpMkLst>
        </pc:grpChg>
      </pc:sldChg>
      <pc:sldChg chg="modSp">
        <pc:chgData name="Jonathan Wu" userId="fc99e54398a1ff1c" providerId="LiveId" clId="{B128F663-7D91-43B1-A804-CA1787FF13EE}" dt="2020-01-23T05:14:30.893" v="77" actId="1036"/>
        <pc:sldMkLst>
          <pc:docMk/>
          <pc:sldMk cId="3755014645" sldId="276"/>
        </pc:sldMkLst>
        <pc:spChg chg="mod">
          <ac:chgData name="Jonathan Wu" userId="fc99e54398a1ff1c" providerId="LiveId" clId="{B128F663-7D91-43B1-A804-CA1787FF13EE}" dt="2020-01-23T05:14:22.297" v="60" actId="255"/>
          <ac:spMkLst>
            <pc:docMk/>
            <pc:sldMk cId="3755014645" sldId="276"/>
            <ac:spMk id="19" creationId="{25F5BB2E-50CA-4316-8B70-876A6D743E0F}"/>
          </ac:spMkLst>
        </pc:spChg>
        <pc:spChg chg="mod">
          <ac:chgData name="Jonathan Wu" userId="fc99e54398a1ff1c" providerId="LiveId" clId="{B128F663-7D91-43B1-A804-CA1787FF13EE}" dt="2020-01-23T05:14:22.297" v="60" actId="255"/>
          <ac:spMkLst>
            <pc:docMk/>
            <pc:sldMk cId="3755014645" sldId="276"/>
            <ac:spMk id="22" creationId="{331C614A-DCA6-4F6A-B647-58F84BDB53A7}"/>
          </ac:spMkLst>
        </pc:spChg>
        <pc:spChg chg="mod">
          <ac:chgData name="Jonathan Wu" userId="fc99e54398a1ff1c" providerId="LiveId" clId="{B128F663-7D91-43B1-A804-CA1787FF13EE}" dt="2020-01-23T05:14:22.297" v="60" actId="255"/>
          <ac:spMkLst>
            <pc:docMk/>
            <pc:sldMk cId="3755014645" sldId="276"/>
            <ac:spMk id="25" creationId="{9AA6178C-9AF1-43E3-A8AF-47B19255EC86}"/>
          </ac:spMkLst>
        </pc:spChg>
        <pc:spChg chg="mod">
          <ac:chgData name="Jonathan Wu" userId="fc99e54398a1ff1c" providerId="LiveId" clId="{B128F663-7D91-43B1-A804-CA1787FF13EE}" dt="2020-01-23T05:14:22.297" v="60" actId="255"/>
          <ac:spMkLst>
            <pc:docMk/>
            <pc:sldMk cId="3755014645" sldId="276"/>
            <ac:spMk id="1751" creationId="{00000000-0000-0000-0000-000000000000}"/>
          </ac:spMkLst>
        </pc:spChg>
        <pc:spChg chg="mod">
          <ac:chgData name="Jonathan Wu" userId="fc99e54398a1ff1c" providerId="LiveId" clId="{B128F663-7D91-43B1-A804-CA1787FF13EE}" dt="2020-01-23T05:14:22.297" v="60" actId="255"/>
          <ac:spMkLst>
            <pc:docMk/>
            <pc:sldMk cId="3755014645" sldId="276"/>
            <ac:spMk id="1753" creationId="{00000000-0000-0000-0000-000000000000}"/>
          </ac:spMkLst>
        </pc:spChg>
        <pc:spChg chg="mod">
          <ac:chgData name="Jonathan Wu" userId="fc99e54398a1ff1c" providerId="LiveId" clId="{B128F663-7D91-43B1-A804-CA1787FF13EE}" dt="2020-01-23T05:14:22.297" v="60" actId="255"/>
          <ac:spMkLst>
            <pc:docMk/>
            <pc:sldMk cId="3755014645" sldId="276"/>
            <ac:spMk id="1755" creationId="{00000000-0000-0000-0000-000000000000}"/>
          </ac:spMkLst>
        </pc:spChg>
        <pc:spChg chg="mod">
          <ac:chgData name="Jonathan Wu" userId="fc99e54398a1ff1c" providerId="LiveId" clId="{B128F663-7D91-43B1-A804-CA1787FF13EE}" dt="2020-01-23T05:14:30.893" v="77" actId="1036"/>
          <ac:spMkLst>
            <pc:docMk/>
            <pc:sldMk cId="3755014645" sldId="276"/>
            <ac:spMk id="1758" creationId="{00000000-0000-0000-0000-000000000000}"/>
          </ac:spMkLst>
        </pc:spChg>
      </pc:sldChg>
      <pc:sldChg chg="delSp modSp add">
        <pc:chgData name="Jonathan Wu" userId="fc99e54398a1ff1c" providerId="LiveId" clId="{B128F663-7D91-43B1-A804-CA1787FF13EE}" dt="2020-01-23T05:29:11.889" v="332" actId="2711"/>
        <pc:sldMkLst>
          <pc:docMk/>
          <pc:sldMk cId="0" sldId="279"/>
        </pc:sldMkLst>
        <pc:spChg chg="del">
          <ac:chgData name="Jonathan Wu" userId="fc99e54398a1ff1c" providerId="LiveId" clId="{B128F663-7D91-43B1-A804-CA1787FF13EE}" dt="2020-01-23T05:28:50.185" v="330" actId="478"/>
          <ac:spMkLst>
            <pc:docMk/>
            <pc:sldMk cId="0" sldId="279"/>
            <ac:spMk id="3" creationId="{8EDADC26-3A59-447F-871F-C917A27C8EBB}"/>
          </ac:spMkLst>
        </pc:spChg>
        <pc:spChg chg="mod">
          <ac:chgData name="Jonathan Wu" userId="fc99e54398a1ff1c" providerId="LiveId" clId="{B128F663-7D91-43B1-A804-CA1787FF13EE}" dt="2020-01-23T05:29:04.460" v="331" actId="2711"/>
          <ac:spMkLst>
            <pc:docMk/>
            <pc:sldMk cId="0" sldId="279"/>
            <ac:spMk id="1838" creationId="{00000000-0000-0000-0000-000000000000}"/>
          </ac:spMkLst>
        </pc:spChg>
        <pc:spChg chg="mod">
          <ac:chgData name="Jonathan Wu" userId="fc99e54398a1ff1c" providerId="LiveId" clId="{B128F663-7D91-43B1-A804-CA1787FF13EE}" dt="2020-01-23T05:29:11.889" v="332" actId="2711"/>
          <ac:spMkLst>
            <pc:docMk/>
            <pc:sldMk cId="0" sldId="279"/>
            <ac:spMk id="1839" creationId="{00000000-0000-0000-0000-000000000000}"/>
          </ac:spMkLst>
        </pc:spChg>
      </pc:sldChg>
      <pc:sldChg chg="add">
        <pc:chgData name="Jonathan Wu" userId="fc99e54398a1ff1c" providerId="LiveId" clId="{B128F663-7D91-43B1-A804-CA1787FF13EE}" dt="2020-01-23T05:28:36.296" v="329"/>
        <pc:sldMkLst>
          <pc:docMk/>
          <pc:sldMk cId="0" sldId="280"/>
        </pc:sldMkLst>
      </pc:sldChg>
      <pc:sldChg chg="modSp">
        <pc:chgData name="Jonathan Wu" userId="fc99e54398a1ff1c" providerId="LiveId" clId="{B128F663-7D91-43B1-A804-CA1787FF13EE}" dt="2020-01-23T05:15:09.238" v="81" actId="1076"/>
        <pc:sldMkLst>
          <pc:docMk/>
          <pc:sldMk cId="4117098134" sldId="298"/>
        </pc:sldMkLst>
        <pc:spChg chg="mod">
          <ac:chgData name="Jonathan Wu" userId="fc99e54398a1ff1c" providerId="LiveId" clId="{B128F663-7D91-43B1-A804-CA1787FF13EE}" dt="2020-01-23T05:15:09.238" v="81" actId="1076"/>
          <ac:spMkLst>
            <pc:docMk/>
            <pc:sldMk cId="4117098134" sldId="298"/>
            <ac:spMk id="633" creationId="{00000000-0000-0000-0000-000000000000}"/>
          </ac:spMkLst>
        </pc:spChg>
      </pc:sldChg>
      <pc:sldChg chg="modSp">
        <pc:chgData name="Jonathan Wu" userId="fc99e54398a1ff1c" providerId="LiveId" clId="{B128F663-7D91-43B1-A804-CA1787FF13EE}" dt="2020-01-23T05:16:02.986" v="86" actId="255"/>
        <pc:sldMkLst>
          <pc:docMk/>
          <pc:sldMk cId="2626811532" sldId="300"/>
        </pc:sldMkLst>
        <pc:spChg chg="mod">
          <ac:chgData name="Jonathan Wu" userId="fc99e54398a1ff1c" providerId="LiveId" clId="{B128F663-7D91-43B1-A804-CA1787FF13EE}" dt="2020-01-23T05:15:52.703" v="85" actId="255"/>
          <ac:spMkLst>
            <pc:docMk/>
            <pc:sldMk cId="2626811532" sldId="300"/>
            <ac:spMk id="1825" creationId="{00000000-0000-0000-0000-000000000000}"/>
          </ac:spMkLst>
        </pc:spChg>
        <pc:spChg chg="mod">
          <ac:chgData name="Jonathan Wu" userId="fc99e54398a1ff1c" providerId="LiveId" clId="{B128F663-7D91-43B1-A804-CA1787FF13EE}" dt="2020-01-23T05:16:02.986" v="86" actId="255"/>
          <ac:spMkLst>
            <pc:docMk/>
            <pc:sldMk cId="2626811532" sldId="300"/>
            <ac:spMk id="1826" creationId="{00000000-0000-0000-0000-000000000000}"/>
          </ac:spMkLst>
        </pc:spChg>
      </pc:sldChg>
      <pc:sldChg chg="modSp">
        <pc:chgData name="Jonathan Wu" userId="fc99e54398a1ff1c" providerId="LiveId" clId="{B128F663-7D91-43B1-A804-CA1787FF13EE}" dt="2020-01-23T05:20:34.329" v="173" actId="14861"/>
        <pc:sldMkLst>
          <pc:docMk/>
          <pc:sldMk cId="2685246326" sldId="301"/>
        </pc:sldMkLst>
        <pc:picChg chg="mod">
          <ac:chgData name="Jonathan Wu" userId="fc99e54398a1ff1c" providerId="LiveId" clId="{B128F663-7D91-43B1-A804-CA1787FF13EE}" dt="2020-01-23T05:20:29.992" v="172" actId="14861"/>
          <ac:picMkLst>
            <pc:docMk/>
            <pc:sldMk cId="2685246326" sldId="301"/>
            <ac:picMk id="3" creationId="{73C95B01-A79C-4C66-AA36-C85826E030F3}"/>
          </ac:picMkLst>
        </pc:picChg>
        <pc:picChg chg="mod">
          <ac:chgData name="Jonathan Wu" userId="fc99e54398a1ff1c" providerId="LiveId" clId="{B128F663-7D91-43B1-A804-CA1787FF13EE}" dt="2020-01-23T05:20:34.329" v="173" actId="14861"/>
          <ac:picMkLst>
            <pc:docMk/>
            <pc:sldMk cId="2685246326" sldId="301"/>
            <ac:picMk id="5" creationId="{C0A12871-F8BA-403F-8C35-2F8C1A47210B}"/>
          </ac:picMkLst>
        </pc:picChg>
      </pc:sldChg>
      <pc:sldChg chg="modSp">
        <pc:chgData name="Jonathan Wu" userId="fc99e54398a1ff1c" providerId="LiveId" clId="{B128F663-7D91-43B1-A804-CA1787FF13EE}" dt="2020-01-23T05:16:42.933" v="121" actId="1036"/>
        <pc:sldMkLst>
          <pc:docMk/>
          <pc:sldMk cId="3863067716" sldId="303"/>
        </pc:sldMkLst>
        <pc:spChg chg="mod">
          <ac:chgData name="Jonathan Wu" userId="fc99e54398a1ff1c" providerId="LiveId" clId="{B128F663-7D91-43B1-A804-CA1787FF13EE}" dt="2020-01-23T05:16:42.933" v="121" actId="1036"/>
          <ac:spMkLst>
            <pc:docMk/>
            <pc:sldMk cId="3863067716" sldId="303"/>
            <ac:spMk id="1772" creationId="{00000000-0000-0000-0000-000000000000}"/>
          </ac:spMkLst>
        </pc:spChg>
        <pc:spChg chg="mod">
          <ac:chgData name="Jonathan Wu" userId="fc99e54398a1ff1c" providerId="LiveId" clId="{B128F663-7D91-43B1-A804-CA1787FF13EE}" dt="2020-01-23T05:16:15.826" v="89" actId="122"/>
          <ac:spMkLst>
            <pc:docMk/>
            <pc:sldMk cId="3863067716" sldId="303"/>
            <ac:spMk id="1773" creationId="{00000000-0000-0000-0000-000000000000}"/>
          </ac:spMkLst>
        </pc:spChg>
        <pc:spChg chg="mod">
          <ac:chgData name="Jonathan Wu" userId="fc99e54398a1ff1c" providerId="LiveId" clId="{B128F663-7D91-43B1-A804-CA1787FF13EE}" dt="2020-01-23T05:16:26.881" v="91" actId="14100"/>
          <ac:spMkLst>
            <pc:docMk/>
            <pc:sldMk cId="3863067716" sldId="303"/>
            <ac:spMk id="1775" creationId="{00000000-0000-0000-0000-000000000000}"/>
          </ac:spMkLst>
        </pc:spChg>
      </pc:sldChg>
      <pc:sldChg chg="modSp">
        <pc:chgData name="Jonathan Wu" userId="fc99e54398a1ff1c" providerId="LiveId" clId="{B128F663-7D91-43B1-A804-CA1787FF13EE}" dt="2020-01-23T05:20:20.289" v="171" actId="14861"/>
        <pc:sldMkLst>
          <pc:docMk/>
          <pc:sldMk cId="3359844878" sldId="304"/>
        </pc:sldMkLst>
        <pc:spChg chg="mod">
          <ac:chgData name="Jonathan Wu" userId="fc99e54398a1ff1c" providerId="LiveId" clId="{B128F663-7D91-43B1-A804-CA1787FF13EE}" dt="2020-01-23T05:20:06.888" v="170" actId="120"/>
          <ac:spMkLst>
            <pc:docMk/>
            <pc:sldMk cId="3359844878" sldId="304"/>
            <ac:spMk id="708" creationId="{00000000-0000-0000-0000-000000000000}"/>
          </ac:spMkLst>
        </pc:spChg>
        <pc:picChg chg="mod">
          <ac:chgData name="Jonathan Wu" userId="fc99e54398a1ff1c" providerId="LiveId" clId="{B128F663-7D91-43B1-A804-CA1787FF13EE}" dt="2020-01-23T05:20:20.289" v="171" actId="14861"/>
          <ac:picMkLst>
            <pc:docMk/>
            <pc:sldMk cId="3359844878" sldId="304"/>
            <ac:picMk id="3" creationId="{3A461FA2-9A87-4201-93AA-56D13E5E7F38}"/>
          </ac:picMkLst>
        </pc:picChg>
      </pc:sldChg>
      <pc:sldChg chg="modSp">
        <pc:chgData name="Jonathan Wu" userId="fc99e54398a1ff1c" providerId="LiveId" clId="{B128F663-7D91-43B1-A804-CA1787FF13EE}" dt="2020-01-23T05:21:26.634" v="178" actId="2711"/>
        <pc:sldMkLst>
          <pc:docMk/>
          <pc:sldMk cId="1310638627" sldId="305"/>
        </pc:sldMkLst>
        <pc:spChg chg="mod">
          <ac:chgData name="Jonathan Wu" userId="fc99e54398a1ff1c" providerId="LiveId" clId="{B128F663-7D91-43B1-A804-CA1787FF13EE}" dt="2020-01-23T05:21:04.105" v="174" actId="2711"/>
          <ac:spMkLst>
            <pc:docMk/>
            <pc:sldMk cId="1310638627" sldId="305"/>
            <ac:spMk id="1042" creationId="{00000000-0000-0000-0000-000000000000}"/>
          </ac:spMkLst>
        </pc:spChg>
        <pc:spChg chg="mod">
          <ac:chgData name="Jonathan Wu" userId="fc99e54398a1ff1c" providerId="LiveId" clId="{B128F663-7D91-43B1-A804-CA1787FF13EE}" dt="2020-01-23T05:21:18.732" v="177" actId="2711"/>
          <ac:spMkLst>
            <pc:docMk/>
            <pc:sldMk cId="1310638627" sldId="305"/>
            <ac:spMk id="1054" creationId="{00000000-0000-0000-0000-000000000000}"/>
          </ac:spMkLst>
        </pc:spChg>
        <pc:spChg chg="mod">
          <ac:chgData name="Jonathan Wu" userId="fc99e54398a1ff1c" providerId="LiveId" clId="{B128F663-7D91-43B1-A804-CA1787FF13EE}" dt="2020-01-23T05:21:26.634" v="178" actId="2711"/>
          <ac:spMkLst>
            <pc:docMk/>
            <pc:sldMk cId="1310638627" sldId="305"/>
            <ac:spMk id="1066" creationId="{00000000-0000-0000-0000-000000000000}"/>
          </ac:spMkLst>
        </pc:spChg>
      </pc:sldChg>
      <pc:sldChg chg="modSp">
        <pc:chgData name="Jonathan Wu" userId="fc99e54398a1ff1c" providerId="LiveId" clId="{B128F663-7D91-43B1-A804-CA1787FF13EE}" dt="2020-01-23T05:21:41.051" v="179" actId="14861"/>
        <pc:sldMkLst>
          <pc:docMk/>
          <pc:sldMk cId="3246548742" sldId="306"/>
        </pc:sldMkLst>
        <pc:picChg chg="mod">
          <ac:chgData name="Jonathan Wu" userId="fc99e54398a1ff1c" providerId="LiveId" clId="{B128F663-7D91-43B1-A804-CA1787FF13EE}" dt="2020-01-23T05:21:41.051" v="179" actId="14861"/>
          <ac:picMkLst>
            <pc:docMk/>
            <pc:sldMk cId="3246548742" sldId="306"/>
            <ac:picMk id="4" creationId="{2A504D06-D1A0-431A-A842-4FBE4A0ABF29}"/>
          </ac:picMkLst>
        </pc:picChg>
      </pc:sldChg>
      <pc:sldChg chg="modSp">
        <pc:chgData name="Jonathan Wu" userId="fc99e54398a1ff1c" providerId="LiveId" clId="{B128F663-7D91-43B1-A804-CA1787FF13EE}" dt="2020-01-23T05:22:13.274" v="182" actId="2711"/>
        <pc:sldMkLst>
          <pc:docMk/>
          <pc:sldMk cId="2801294851" sldId="307"/>
        </pc:sldMkLst>
        <pc:spChg chg="mod">
          <ac:chgData name="Jonathan Wu" userId="fc99e54398a1ff1c" providerId="LiveId" clId="{B128F663-7D91-43B1-A804-CA1787FF13EE}" dt="2020-01-23T05:21:56.950" v="180" actId="2711"/>
          <ac:spMkLst>
            <pc:docMk/>
            <pc:sldMk cId="2801294851" sldId="307"/>
            <ac:spMk id="1042" creationId="{00000000-0000-0000-0000-000000000000}"/>
          </ac:spMkLst>
        </pc:spChg>
        <pc:spChg chg="mod">
          <ac:chgData name="Jonathan Wu" userId="fc99e54398a1ff1c" providerId="LiveId" clId="{B128F663-7D91-43B1-A804-CA1787FF13EE}" dt="2020-01-23T05:22:05.306" v="181" actId="2711"/>
          <ac:spMkLst>
            <pc:docMk/>
            <pc:sldMk cId="2801294851" sldId="307"/>
            <ac:spMk id="1054" creationId="{00000000-0000-0000-0000-000000000000}"/>
          </ac:spMkLst>
        </pc:spChg>
        <pc:spChg chg="mod">
          <ac:chgData name="Jonathan Wu" userId="fc99e54398a1ff1c" providerId="LiveId" clId="{B128F663-7D91-43B1-A804-CA1787FF13EE}" dt="2020-01-23T05:22:13.274" v="182" actId="2711"/>
          <ac:spMkLst>
            <pc:docMk/>
            <pc:sldMk cId="2801294851" sldId="307"/>
            <ac:spMk id="1066" creationId="{00000000-0000-0000-0000-000000000000}"/>
          </ac:spMkLst>
        </pc:spChg>
      </pc:sldChg>
      <pc:sldChg chg="modSp">
        <pc:chgData name="Jonathan Wu" userId="fc99e54398a1ff1c" providerId="LiveId" clId="{B128F663-7D91-43B1-A804-CA1787FF13EE}" dt="2020-01-23T05:23:39.668" v="193" actId="255"/>
        <pc:sldMkLst>
          <pc:docMk/>
          <pc:sldMk cId="2736388062" sldId="309"/>
        </pc:sldMkLst>
        <pc:spChg chg="mod">
          <ac:chgData name="Jonathan Wu" userId="fc99e54398a1ff1c" providerId="LiveId" clId="{B128F663-7D91-43B1-A804-CA1787FF13EE}" dt="2020-01-23T05:22:25.892" v="183" actId="255"/>
          <ac:spMkLst>
            <pc:docMk/>
            <pc:sldMk cId="2736388062" sldId="309"/>
            <ac:spMk id="1825" creationId="{00000000-0000-0000-0000-000000000000}"/>
          </ac:spMkLst>
        </pc:spChg>
        <pc:spChg chg="mod">
          <ac:chgData name="Jonathan Wu" userId="fc99e54398a1ff1c" providerId="LiveId" clId="{B128F663-7D91-43B1-A804-CA1787FF13EE}" dt="2020-01-23T05:22:31.380" v="184" actId="255"/>
          <ac:spMkLst>
            <pc:docMk/>
            <pc:sldMk cId="2736388062" sldId="309"/>
            <ac:spMk id="1826" creationId="{00000000-0000-0000-0000-000000000000}"/>
          </ac:spMkLst>
        </pc:spChg>
        <pc:spChg chg="mod">
          <ac:chgData name="Jonathan Wu" userId="fc99e54398a1ff1c" providerId="LiveId" clId="{B128F663-7D91-43B1-A804-CA1787FF13EE}" dt="2020-01-23T05:23:39.668" v="193" actId="255"/>
          <ac:spMkLst>
            <pc:docMk/>
            <pc:sldMk cId="2736388062" sldId="309"/>
            <ac:spMk id="1827" creationId="{00000000-0000-0000-0000-000000000000}"/>
          </ac:spMkLst>
        </pc:spChg>
      </pc:sldChg>
      <pc:sldChg chg="modSp">
        <pc:chgData name="Jonathan Wu" userId="fc99e54398a1ff1c" providerId="LiveId" clId="{B128F663-7D91-43B1-A804-CA1787FF13EE}" dt="2020-01-23T05:25:36.244" v="271" actId="1038"/>
        <pc:sldMkLst>
          <pc:docMk/>
          <pc:sldMk cId="2110276844" sldId="310"/>
        </pc:sldMkLst>
        <pc:spChg chg="mod">
          <ac:chgData name="Jonathan Wu" userId="fc99e54398a1ff1c" providerId="LiveId" clId="{B128F663-7D91-43B1-A804-CA1787FF13EE}" dt="2020-01-23T05:24:12.976" v="199" actId="122"/>
          <ac:spMkLst>
            <pc:docMk/>
            <pc:sldMk cId="2110276844" sldId="310"/>
            <ac:spMk id="22" creationId="{E49DEFDD-4F2D-4A16-A91D-B8AA1DDBB252}"/>
          </ac:spMkLst>
        </pc:spChg>
        <pc:spChg chg="mod">
          <ac:chgData name="Jonathan Wu" userId="fc99e54398a1ff1c" providerId="LiveId" clId="{B128F663-7D91-43B1-A804-CA1787FF13EE}" dt="2020-01-23T05:25:16.632" v="211" actId="1076"/>
          <ac:spMkLst>
            <pc:docMk/>
            <pc:sldMk cId="2110276844" sldId="310"/>
            <ac:spMk id="1775" creationId="{00000000-0000-0000-0000-000000000000}"/>
          </ac:spMkLst>
        </pc:spChg>
        <pc:spChg chg="mod">
          <ac:chgData name="Jonathan Wu" userId="fc99e54398a1ff1c" providerId="LiveId" clId="{B128F663-7D91-43B1-A804-CA1787FF13EE}" dt="2020-01-23T05:25:09.629" v="210" actId="242"/>
          <ac:spMkLst>
            <pc:docMk/>
            <pc:sldMk cId="2110276844" sldId="310"/>
            <ac:spMk id="1780" creationId="{00000000-0000-0000-0000-000000000000}"/>
          </ac:spMkLst>
        </pc:spChg>
        <pc:grpChg chg="mod ord">
          <ac:chgData name="Jonathan Wu" userId="fc99e54398a1ff1c" providerId="LiveId" clId="{B128F663-7D91-43B1-A804-CA1787FF13EE}" dt="2020-01-23T05:25:36.244" v="271" actId="1038"/>
          <ac:grpSpMkLst>
            <pc:docMk/>
            <pc:sldMk cId="2110276844" sldId="310"/>
            <ac:grpSpMk id="25" creationId="{E99152B5-ACBE-4561-8DC2-B19EB8EAF583}"/>
          </ac:grpSpMkLst>
        </pc:grpChg>
      </pc:sldChg>
      <pc:sldChg chg="modSp">
        <pc:chgData name="Jonathan Wu" userId="fc99e54398a1ff1c" providerId="LiveId" clId="{B128F663-7D91-43B1-A804-CA1787FF13EE}" dt="2020-01-23T05:26:04.425" v="275" actId="14861"/>
        <pc:sldMkLst>
          <pc:docMk/>
          <pc:sldMk cId="3746196110" sldId="311"/>
        </pc:sldMkLst>
        <pc:spChg chg="mod">
          <ac:chgData name="Jonathan Wu" userId="fc99e54398a1ff1c" providerId="LiveId" clId="{B128F663-7D91-43B1-A804-CA1787FF13EE}" dt="2020-01-23T05:25:58.545" v="274" actId="255"/>
          <ac:spMkLst>
            <pc:docMk/>
            <pc:sldMk cId="3746196110" sldId="311"/>
            <ac:spMk id="1825" creationId="{00000000-0000-0000-0000-000000000000}"/>
          </ac:spMkLst>
        </pc:spChg>
        <pc:spChg chg="mod">
          <ac:chgData name="Jonathan Wu" userId="fc99e54398a1ff1c" providerId="LiveId" clId="{B128F663-7D91-43B1-A804-CA1787FF13EE}" dt="2020-01-23T05:25:52.778" v="273" actId="255"/>
          <ac:spMkLst>
            <pc:docMk/>
            <pc:sldMk cId="3746196110" sldId="311"/>
            <ac:spMk id="1826" creationId="{00000000-0000-0000-0000-000000000000}"/>
          </ac:spMkLst>
        </pc:spChg>
        <pc:spChg chg="mod">
          <ac:chgData name="Jonathan Wu" userId="fc99e54398a1ff1c" providerId="LiveId" clId="{B128F663-7D91-43B1-A804-CA1787FF13EE}" dt="2020-01-23T05:25:46.718" v="272" actId="255"/>
          <ac:spMkLst>
            <pc:docMk/>
            <pc:sldMk cId="3746196110" sldId="311"/>
            <ac:spMk id="1827" creationId="{00000000-0000-0000-0000-000000000000}"/>
          </ac:spMkLst>
        </pc:spChg>
        <pc:picChg chg="mod">
          <ac:chgData name="Jonathan Wu" userId="fc99e54398a1ff1c" providerId="LiveId" clId="{B128F663-7D91-43B1-A804-CA1787FF13EE}" dt="2020-01-23T05:26:04.425" v="275" actId="14861"/>
          <ac:picMkLst>
            <pc:docMk/>
            <pc:sldMk cId="3746196110" sldId="311"/>
            <ac:picMk id="3" creationId="{00AA4920-2948-4FBC-9614-996D7046B72D}"/>
          </ac:picMkLst>
        </pc:picChg>
      </pc:sldChg>
      <pc:sldChg chg="modSp">
        <pc:chgData name="Jonathan Wu" userId="fc99e54398a1ff1c" providerId="LiveId" clId="{B128F663-7D91-43B1-A804-CA1787FF13EE}" dt="2020-01-23T05:26:49.083" v="328" actId="1037"/>
        <pc:sldMkLst>
          <pc:docMk/>
          <pc:sldMk cId="1594039334" sldId="312"/>
        </pc:sldMkLst>
        <pc:spChg chg="mod">
          <ac:chgData name="Jonathan Wu" userId="fc99e54398a1ff1c" providerId="LiveId" clId="{B128F663-7D91-43B1-A804-CA1787FF13EE}" dt="2020-01-23T05:26:28.684" v="309" actId="1038"/>
          <ac:spMkLst>
            <pc:docMk/>
            <pc:sldMk cId="1594039334" sldId="312"/>
            <ac:spMk id="1775" creationId="{00000000-0000-0000-0000-000000000000}"/>
          </ac:spMkLst>
        </pc:spChg>
        <pc:spChg chg="mod">
          <ac:chgData name="Jonathan Wu" userId="fc99e54398a1ff1c" providerId="LiveId" clId="{B128F663-7D91-43B1-A804-CA1787FF13EE}" dt="2020-01-23T05:26:49.083" v="328" actId="1037"/>
          <ac:spMkLst>
            <pc:docMk/>
            <pc:sldMk cId="1594039334" sldId="312"/>
            <ac:spMk id="1780" creationId="{00000000-0000-0000-0000-000000000000}"/>
          </ac:spMkLst>
        </pc:spChg>
      </pc:sldChg>
      <pc:sldChg chg="modSp">
        <pc:chgData name="Jonathan Wu" userId="fc99e54398a1ff1c" providerId="LiveId" clId="{B128F663-7D91-43B1-A804-CA1787FF13EE}" dt="2020-01-23T05:18:56.930" v="140" actId="1036"/>
        <pc:sldMkLst>
          <pc:docMk/>
          <pc:sldMk cId="339670981" sldId="318"/>
        </pc:sldMkLst>
        <pc:spChg chg="mod">
          <ac:chgData name="Jonathan Wu" userId="fc99e54398a1ff1c" providerId="LiveId" clId="{B128F663-7D91-43B1-A804-CA1787FF13EE}" dt="2020-01-23T05:18:56.930" v="140" actId="1036"/>
          <ac:spMkLst>
            <pc:docMk/>
            <pc:sldMk cId="339670981" sldId="318"/>
            <ac:spMk id="1775" creationId="{00000000-0000-0000-0000-000000000000}"/>
          </ac:spMkLst>
        </pc:spChg>
        <pc:spChg chg="mod">
          <ac:chgData name="Jonathan Wu" userId="fc99e54398a1ff1c" providerId="LiveId" clId="{B128F663-7D91-43B1-A804-CA1787FF13EE}" dt="2020-01-23T05:18:40.055" v="129" actId="255"/>
          <ac:spMkLst>
            <pc:docMk/>
            <pc:sldMk cId="339670981" sldId="318"/>
            <ac:spMk id="1780" creationId="{00000000-0000-0000-0000-000000000000}"/>
          </ac:spMkLst>
        </pc:spChg>
      </pc:sldChg>
      <pc:sldChg chg="modSp">
        <pc:chgData name="Jonathan Wu" userId="fc99e54398a1ff1c" providerId="LiveId" clId="{B128F663-7D91-43B1-A804-CA1787FF13EE}" dt="2020-01-23T05:19:15.036" v="141" actId="14100"/>
        <pc:sldMkLst>
          <pc:docMk/>
          <pc:sldMk cId="169974846" sldId="319"/>
        </pc:sldMkLst>
        <pc:spChg chg="mod">
          <ac:chgData name="Jonathan Wu" userId="fc99e54398a1ff1c" providerId="LiveId" clId="{B128F663-7D91-43B1-A804-CA1787FF13EE}" dt="2020-01-23T05:19:15.036" v="141" actId="14100"/>
          <ac:spMkLst>
            <pc:docMk/>
            <pc:sldMk cId="169974846" sldId="319"/>
            <ac:spMk id="1139" creationId="{00000000-0000-0000-0000-000000000000}"/>
          </ac:spMkLst>
        </pc:spChg>
      </pc:sldChg>
      <pc:sldChg chg="modSp">
        <pc:chgData name="Jonathan Wu" userId="fc99e54398a1ff1c" providerId="LiveId" clId="{B128F663-7D91-43B1-A804-CA1787FF13EE}" dt="2020-01-23T05:19:54.559" v="168" actId="1036"/>
        <pc:sldMkLst>
          <pc:docMk/>
          <pc:sldMk cId="86716003" sldId="320"/>
        </pc:sldMkLst>
        <pc:spChg chg="mod">
          <ac:chgData name="Jonathan Wu" userId="fc99e54398a1ff1c" providerId="LiveId" clId="{B128F663-7D91-43B1-A804-CA1787FF13EE}" dt="2020-01-23T05:19:54.559" v="168" actId="1036"/>
          <ac:spMkLst>
            <pc:docMk/>
            <pc:sldMk cId="86716003" sldId="320"/>
            <ac:spMk id="1043" creationId="{00000000-0000-0000-0000-000000000000}"/>
          </ac:spMkLst>
        </pc:spChg>
        <pc:spChg chg="mod">
          <ac:chgData name="Jonathan Wu" userId="fc99e54398a1ff1c" providerId="LiveId" clId="{B128F663-7D91-43B1-A804-CA1787FF13EE}" dt="2020-01-23T05:19:54.559" v="168" actId="1036"/>
          <ac:spMkLst>
            <pc:docMk/>
            <pc:sldMk cId="86716003" sldId="320"/>
            <ac:spMk id="1044" creationId="{00000000-0000-0000-0000-000000000000}"/>
          </ac:spMkLst>
        </pc:spChg>
        <pc:spChg chg="mod">
          <ac:chgData name="Jonathan Wu" userId="fc99e54398a1ff1c" providerId="LiveId" clId="{B128F663-7D91-43B1-A804-CA1787FF13EE}" dt="2020-01-23T05:19:54.559" v="168" actId="1036"/>
          <ac:spMkLst>
            <pc:docMk/>
            <pc:sldMk cId="86716003" sldId="320"/>
            <ac:spMk id="1068" creationId="{00000000-0000-0000-0000-000000000000}"/>
          </ac:spMkLst>
        </pc:spChg>
        <pc:spChg chg="mod">
          <ac:chgData name="Jonathan Wu" userId="fc99e54398a1ff1c" providerId="LiveId" clId="{B128F663-7D91-43B1-A804-CA1787FF13EE}" dt="2020-01-23T05:19:54.559" v="168" actId="1036"/>
          <ac:spMkLst>
            <pc:docMk/>
            <pc:sldMk cId="86716003" sldId="320"/>
            <ac:spMk id="1069" creationId="{00000000-0000-0000-0000-000000000000}"/>
          </ac:spMkLst>
        </pc:spChg>
        <pc:picChg chg="mod">
          <ac:chgData name="Jonathan Wu" userId="fc99e54398a1ff1c" providerId="LiveId" clId="{B128F663-7D91-43B1-A804-CA1787FF13EE}" dt="2020-01-23T05:19:54.559" v="168" actId="1036"/>
          <ac:picMkLst>
            <pc:docMk/>
            <pc:sldMk cId="86716003" sldId="320"/>
            <ac:picMk id="3" creationId="{091D4406-A49D-4EAD-ADF0-F6AC68BFDBAB}"/>
          </ac:picMkLst>
        </pc:picChg>
      </pc:sldChg>
      <pc:sldChg chg="modSp">
        <pc:chgData name="Jonathan Wu" userId="fc99e54398a1ff1c" providerId="LiveId" clId="{B128F663-7D91-43B1-A804-CA1787FF13EE}" dt="2020-01-23T05:17:23.169" v="124" actId="255"/>
        <pc:sldMkLst>
          <pc:docMk/>
          <pc:sldMk cId="4087195902" sldId="321"/>
        </pc:sldMkLst>
        <pc:spChg chg="mod">
          <ac:chgData name="Jonathan Wu" userId="fc99e54398a1ff1c" providerId="LiveId" clId="{B128F663-7D91-43B1-A804-CA1787FF13EE}" dt="2020-01-23T05:17:23.169" v="124" actId="255"/>
          <ac:spMkLst>
            <pc:docMk/>
            <pc:sldMk cId="4087195902" sldId="321"/>
            <ac:spMk id="70" creationId="{00000000-0000-0000-0000-000000000000}"/>
          </ac:spMkLst>
        </pc:spChg>
        <pc:spChg chg="mod">
          <ac:chgData name="Jonathan Wu" userId="fc99e54398a1ff1c" providerId="LiveId" clId="{B128F663-7D91-43B1-A804-CA1787FF13EE}" dt="2020-01-23T05:17:13.268" v="123" actId="255"/>
          <ac:spMkLst>
            <pc:docMk/>
            <pc:sldMk cId="4087195902" sldId="321"/>
            <ac:spMk id="724" creationId="{00000000-0000-0000-0000-000000000000}"/>
          </ac:spMkLst>
        </pc:spChg>
        <pc:spChg chg="mod">
          <ac:chgData name="Jonathan Wu" userId="fc99e54398a1ff1c" providerId="LiveId" clId="{B128F663-7D91-43B1-A804-CA1787FF13EE}" dt="2020-01-23T05:16:56.258" v="122" actId="255"/>
          <ac:spMkLst>
            <pc:docMk/>
            <pc:sldMk cId="4087195902" sldId="321"/>
            <ac:spMk id="725" creationId="{00000000-0000-0000-0000-000000000000}"/>
          </ac:spMkLst>
        </pc:spChg>
      </pc:sldChg>
      <pc:sldChg chg="modSp">
        <pc:chgData name="Jonathan Wu" userId="fc99e54398a1ff1c" providerId="LiveId" clId="{B128F663-7D91-43B1-A804-CA1787FF13EE}" dt="2020-01-23T05:18:07.428" v="127" actId="255"/>
        <pc:sldMkLst>
          <pc:docMk/>
          <pc:sldMk cId="3109668833" sldId="323"/>
        </pc:sldMkLst>
        <pc:spChg chg="mod">
          <ac:chgData name="Jonathan Wu" userId="fc99e54398a1ff1c" providerId="LiveId" clId="{B128F663-7D91-43B1-A804-CA1787FF13EE}" dt="2020-01-23T05:17:59.372" v="126" actId="255"/>
          <ac:spMkLst>
            <pc:docMk/>
            <pc:sldMk cId="3109668833" sldId="323"/>
            <ac:spMk id="656" creationId="{00000000-0000-0000-0000-000000000000}"/>
          </ac:spMkLst>
        </pc:spChg>
        <pc:spChg chg="mod">
          <ac:chgData name="Jonathan Wu" userId="fc99e54398a1ff1c" providerId="LiveId" clId="{B128F663-7D91-43B1-A804-CA1787FF13EE}" dt="2020-01-23T05:18:07.428" v="127" actId="255"/>
          <ac:spMkLst>
            <pc:docMk/>
            <pc:sldMk cId="3109668833" sldId="323"/>
            <ac:spMk id="1088" creationId="{00000000-0000-0000-0000-000000000000}"/>
          </ac:spMkLst>
        </pc:spChg>
      </pc:sldChg>
    </pc:docChg>
  </pc:docChgLst>
  <pc:docChgLst>
    <pc:chgData name="Jonathan Wu" userId="fc99e54398a1ff1c" providerId="LiveId" clId="{A54404AA-A345-402C-A3CF-0DB3F7E6EDE9}"/>
    <pc:docChg chg="addSld delSld modSld sldOrd">
      <pc:chgData name="Jonathan Wu" userId="fc99e54398a1ff1c" providerId="LiveId" clId="{A54404AA-A345-402C-A3CF-0DB3F7E6EDE9}" dt="2020-01-22T14:47:57.147" v="13" actId="6559"/>
      <pc:docMkLst>
        <pc:docMk/>
      </pc:docMkLst>
      <pc:sldChg chg="modSp">
        <pc:chgData name="Jonathan Wu" userId="fc99e54398a1ff1c" providerId="LiveId" clId="{A54404AA-A345-402C-A3CF-0DB3F7E6EDE9}" dt="2020-01-22T14:47:57.147" v="13" actId="6559"/>
        <pc:sldMkLst>
          <pc:docMk/>
          <pc:sldMk cId="0" sldId="256"/>
        </pc:sldMkLst>
        <pc:spChg chg="mod">
          <ac:chgData name="Jonathan Wu" userId="fc99e54398a1ff1c" providerId="LiveId" clId="{A54404AA-A345-402C-A3CF-0DB3F7E6EDE9}" dt="2020-01-22T14:47:57.147" v="13" actId="6559"/>
          <ac:spMkLst>
            <pc:docMk/>
            <pc:sldMk cId="0" sldId="256"/>
            <ac:spMk id="499" creationId="{00000000-0000-0000-0000-000000000000}"/>
          </ac:spMkLst>
        </pc:spChg>
      </pc:sldChg>
      <pc:sldChg chg="add del">
        <pc:chgData name="Jonathan Wu" userId="fc99e54398a1ff1c" providerId="LiveId" clId="{A54404AA-A345-402C-A3CF-0DB3F7E6EDE9}" dt="2020-01-22T14:36:36.181" v="7"/>
        <pc:sldMkLst>
          <pc:docMk/>
          <pc:sldMk cId="2133669420" sldId="259"/>
        </pc:sldMkLst>
      </pc:sldChg>
      <pc:sldChg chg="ord">
        <pc:chgData name="Jonathan Wu" userId="fc99e54398a1ff1c" providerId="LiveId" clId="{A54404AA-A345-402C-A3CF-0DB3F7E6EDE9}" dt="2020-01-22T14:36:30.830" v="6"/>
        <pc:sldMkLst>
          <pc:docMk/>
          <pc:sldMk cId="3863067716" sldId="303"/>
        </pc:sldMkLst>
      </pc:sldChg>
      <pc:sldChg chg="addSp modSp">
        <pc:chgData name="Jonathan Wu" userId="fc99e54398a1ff1c" providerId="LiveId" clId="{A54404AA-A345-402C-A3CF-0DB3F7E6EDE9}" dt="2020-01-22T14:33:19.050" v="2" actId="167"/>
        <pc:sldMkLst>
          <pc:docMk/>
          <pc:sldMk cId="1310638627" sldId="305"/>
        </pc:sldMkLst>
        <pc:grpChg chg="add ord">
          <ac:chgData name="Jonathan Wu" userId="fc99e54398a1ff1c" providerId="LiveId" clId="{A54404AA-A345-402C-A3CF-0DB3F7E6EDE9}" dt="2020-01-22T14:33:19.050" v="2" actId="167"/>
          <ac:grpSpMkLst>
            <pc:docMk/>
            <pc:sldMk cId="1310638627" sldId="305"/>
            <ac:grpSpMk id="43" creationId="{9A6D32C8-90BB-4092-A9B5-3414AF876E5E}"/>
          </ac:grpSpMkLst>
        </pc:grpChg>
      </pc:sldChg>
      <pc:sldChg chg="del">
        <pc:chgData name="Jonathan Wu" userId="fc99e54398a1ff1c" providerId="LiveId" clId="{A54404AA-A345-402C-A3CF-0DB3F7E6EDE9}" dt="2020-01-22T14:32:18.245" v="0" actId="47"/>
        <pc:sldMkLst>
          <pc:docMk/>
          <pc:sldMk cId="3842258430" sldId="316"/>
        </pc:sldMkLst>
      </pc:sldChg>
      <pc:sldChg chg="add del">
        <pc:chgData name="Jonathan Wu" userId="fc99e54398a1ff1c" providerId="LiveId" clId="{A54404AA-A345-402C-A3CF-0DB3F7E6EDE9}" dt="2020-01-22T14:36:36.181" v="7"/>
        <pc:sldMkLst>
          <pc:docMk/>
          <pc:sldMk cId="4087195902" sldId="321"/>
        </pc:sldMkLst>
      </pc:sldChg>
      <pc:sldChg chg="add del">
        <pc:chgData name="Jonathan Wu" userId="fc99e54398a1ff1c" providerId="LiveId" clId="{A54404AA-A345-402C-A3CF-0DB3F7E6EDE9}" dt="2020-01-22T14:36:36.181" v="7"/>
        <pc:sldMkLst>
          <pc:docMk/>
          <pc:sldMk cId="341937953" sldId="322"/>
        </pc:sldMkLst>
      </pc:sldChg>
      <pc:sldChg chg="add del">
        <pc:chgData name="Jonathan Wu" userId="fc99e54398a1ff1c" providerId="LiveId" clId="{A54404AA-A345-402C-A3CF-0DB3F7E6EDE9}" dt="2020-01-22T14:36:36.181" v="7"/>
        <pc:sldMkLst>
          <pc:docMk/>
          <pc:sldMk cId="3109668833" sldId="323"/>
        </pc:sldMkLst>
      </pc:sldChg>
      <pc:sldChg chg="add del">
        <pc:chgData name="Jonathan Wu" userId="fc99e54398a1ff1c" providerId="LiveId" clId="{A54404AA-A345-402C-A3CF-0DB3F7E6EDE9}" dt="2020-01-22T14:36:36.181" v="7"/>
        <pc:sldMkLst>
          <pc:docMk/>
          <pc:sldMk cId="1011554003"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6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08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0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9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69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30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17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Dropping Unnecessary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en-US" dirty="0">
                <a:solidFill>
                  <a:srgbClr val="F3F3F3"/>
                </a:solidFill>
              </a:rPr>
              <a:t>I had to clean from the master data based on Critic Scores, as information without that data point would not be utilized. I then further cleaned 	</a:t>
            </a:r>
            <a:r>
              <a:rPr lang="en-US" dirty="0" err="1">
                <a:solidFill>
                  <a:srgbClr val="F3F3F3"/>
                </a:solidFill>
              </a:rPr>
              <a:t>NaNs</a:t>
            </a:r>
            <a:r>
              <a:rPr lang="en-US" dirty="0">
                <a:solidFill>
                  <a:srgbClr val="F3F3F3"/>
                </a:solidFill>
              </a:rPr>
              <a:t> based on Global Sales. </a:t>
            </a:r>
          </a:p>
          <a:p>
            <a:pPr marL="0" lvl="0" indent="0" algn="l" rtl="0">
              <a:spcBef>
                <a:spcPts val="0"/>
              </a:spcBef>
              <a:spcAft>
                <a:spcPts val="0"/>
              </a:spcAft>
              <a:buNone/>
            </a:pPr>
            <a:r>
              <a:rPr lang="en-US" dirty="0"/>
              <a:t>Group by Platform</a:t>
            </a:r>
          </a:p>
          <a:p>
            <a:pPr marL="0" lvl="0" indent="0" algn="l" rtl="0">
              <a:spcBef>
                <a:spcPts val="0"/>
              </a:spcBef>
              <a:spcAft>
                <a:spcPts val="0"/>
              </a:spcAft>
              <a:buNone/>
            </a:pPr>
            <a:r>
              <a:rPr lang="en-US" dirty="0">
                <a:solidFill>
                  <a:srgbClr val="F3F3F3"/>
                </a:solidFill>
              </a:rPr>
              <a:t>	I then grouped by platform with the mean critic score and summation of their Global Sales.  Then I sorted the data in the </a:t>
            </a:r>
            <a:r>
              <a:rPr lang="en-US" dirty="0" err="1">
                <a:solidFill>
                  <a:srgbClr val="F3F3F3"/>
                </a:solidFill>
              </a:rPr>
              <a:t>dataframe</a:t>
            </a:r>
            <a:r>
              <a:rPr lang="en-US" dirty="0">
                <a:solidFill>
                  <a:srgbClr val="F3F3F3"/>
                </a:solidFill>
              </a:rPr>
              <a:t>.</a:t>
            </a:r>
          </a:p>
          <a:p>
            <a:pPr marL="0" lvl="0" indent="0" algn="r" rtl="0">
              <a:spcBef>
                <a:spcPts val="0"/>
              </a:spcBef>
              <a:spcAft>
                <a:spcPts val="0"/>
              </a:spcAft>
              <a:buNone/>
            </a:pPr>
            <a:endParaRPr lang="en-US" dirty="0">
              <a:solidFill>
                <a:srgbClr val="F3F3F3"/>
              </a:solidFill>
            </a:endParaRPr>
          </a:p>
          <a:p>
            <a:pPr marL="0" lvl="0" indent="0" algn="l" rtl="0">
              <a:spcBef>
                <a:spcPts val="0"/>
              </a:spcBef>
              <a:spcAft>
                <a:spcPts val="0"/>
              </a:spcAft>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29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64156046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64156046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Dropna</a:t>
            </a:r>
            <a:r>
              <a:rPr lang="en-US" dirty="0"/>
              <a:t> for a  base df that I could pull from.  First </a:t>
            </a:r>
            <a:r>
              <a:rPr lang="en-US" dirty="0" err="1"/>
              <a:t>groupby</a:t>
            </a:r>
            <a:r>
              <a:rPr lang="en-US" dirty="0"/>
              <a:t> was just based on global sales and the respective platform.  So I can eventually run a sort values and select top performing platforms.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secome</a:t>
            </a:r>
            <a:r>
              <a:rPr lang="en-US" dirty="0"/>
              <a:t> </a:t>
            </a:r>
            <a:r>
              <a:rPr lang="en-US" dirty="0" err="1"/>
              <a:t>groupby</a:t>
            </a:r>
            <a:r>
              <a:rPr lang="en-US" dirty="0"/>
              <a:t> I wanted to aggregate based on the platform, genre and the global sales it had.   This is the main </a:t>
            </a:r>
            <a:r>
              <a:rPr lang="en-US" dirty="0" err="1"/>
              <a:t>dataframe</a:t>
            </a:r>
            <a:r>
              <a:rPr lang="en-US" dirty="0"/>
              <a:t> that I would be analyzing.  </a:t>
            </a:r>
          </a:p>
          <a:p>
            <a:pPr marL="0" lvl="0" indent="0" algn="l" rtl="0">
              <a:spcBef>
                <a:spcPts val="0"/>
              </a:spcBef>
              <a:spcAft>
                <a:spcPts val="0"/>
              </a:spcAft>
              <a:buNone/>
            </a:pPr>
            <a:r>
              <a:rPr lang="en-US"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64156046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64156046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4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62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611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544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57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920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879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1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4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788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701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376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125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6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67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43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10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3 ">
  <p:cSld name="Title + text 3 ">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Biome" panose="020B0502040204020203" pitchFamily="34" charset="0"/>
                <a:ea typeface="Biome" panose="020B0502040204020203" pitchFamily="34" charset="0"/>
                <a:cs typeface="Biome" panose="020B0502040204020203" pitchFamily="34" charset="0"/>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dirty="0"/>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Biome Light" panose="020B0502040204020203" pitchFamily="34" charset="0"/>
                <a:cs typeface="Biome Light" panose="020B0502040204020203" pitchFamily="34" charset="0"/>
              </a:defRPr>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dirty="0"/>
          </a:p>
        </p:txBody>
      </p:sp>
    </p:spTree>
    <p:extLst>
      <p:ext uri="{BB962C8B-B14F-4D97-AF65-F5344CB8AC3E}">
        <p14:creationId xmlns:p14="http://schemas.microsoft.com/office/powerpoint/2010/main" val="2678216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dirty="0"/>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dirty="0"/>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dirty="0"/>
          </a:p>
        </p:txBody>
      </p:sp>
    </p:spTree>
    <p:extLst>
      <p:ext uri="{BB962C8B-B14F-4D97-AF65-F5344CB8AC3E}">
        <p14:creationId xmlns:p14="http://schemas.microsoft.com/office/powerpoint/2010/main" val="370089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4">
  <p:cSld name="Title + text 4">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dirty="0"/>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atin typeface="Biome Light" panose="020B0502040204020203" pitchFamily="34" charset="0"/>
                <a:cs typeface="Biome Light" panose="020B0502040204020203" pitchFamily="34" charset="0"/>
              </a:defRPr>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dirty="0"/>
          </a:p>
        </p:txBody>
      </p:sp>
    </p:spTree>
    <p:extLst>
      <p:ext uri="{BB962C8B-B14F-4D97-AF65-F5344CB8AC3E}">
        <p14:creationId xmlns:p14="http://schemas.microsoft.com/office/powerpoint/2010/main" val="113503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
  <p:cSld name="Three columns ">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Tree>
    <p:extLst>
      <p:ext uri="{BB962C8B-B14F-4D97-AF65-F5344CB8AC3E}">
        <p14:creationId xmlns:p14="http://schemas.microsoft.com/office/powerpoint/2010/main" val="1001745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7" name="Google Shape;67;p13"/>
          <p:cNvSpPr txBox="1">
            <a:spLocks noGrp="1"/>
          </p:cNvSpPr>
          <p:nvPr>
            <p:ph type="subTitle" idx="1"/>
          </p:nvPr>
        </p:nvSpPr>
        <p:spPr>
          <a:xfrm>
            <a:off x="1206500" y="1629358"/>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68" name="Google Shape;68;p13"/>
          <p:cNvSpPr txBox="1">
            <a:spLocks noGrp="1"/>
          </p:cNvSpPr>
          <p:nvPr>
            <p:ph type="subTitle" idx="2"/>
          </p:nvPr>
        </p:nvSpPr>
        <p:spPr>
          <a:xfrm>
            <a:off x="3814200" y="2106536"/>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69" name="Google Shape;69;p13"/>
          <p:cNvSpPr txBox="1">
            <a:spLocks noGrp="1"/>
          </p:cNvSpPr>
          <p:nvPr>
            <p:ph type="ctrTitle" idx="3"/>
          </p:nvPr>
        </p:nvSpPr>
        <p:spPr>
          <a:xfrm>
            <a:off x="83600" y="1303504"/>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0" name="Google Shape;70;p13"/>
          <p:cNvSpPr txBox="1">
            <a:spLocks noGrp="1"/>
          </p:cNvSpPr>
          <p:nvPr>
            <p:ph type="ctrTitle" idx="4"/>
          </p:nvPr>
        </p:nvSpPr>
        <p:spPr>
          <a:xfrm>
            <a:off x="2691300" y="176976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1" name="Google Shape;71;p13"/>
          <p:cNvSpPr txBox="1">
            <a:spLocks noGrp="1"/>
          </p:cNvSpPr>
          <p:nvPr>
            <p:ph type="subTitle" idx="5"/>
          </p:nvPr>
        </p:nvSpPr>
        <p:spPr>
          <a:xfrm>
            <a:off x="6421000" y="2474670"/>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72" name="Google Shape;72;p13"/>
          <p:cNvSpPr txBox="1">
            <a:spLocks noGrp="1"/>
          </p:cNvSpPr>
          <p:nvPr>
            <p:ph type="ctrTitle" idx="6"/>
          </p:nvPr>
        </p:nvSpPr>
        <p:spPr>
          <a:xfrm>
            <a:off x="5298100" y="214453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Tree>
    <p:extLst>
      <p:ext uri="{BB962C8B-B14F-4D97-AF65-F5344CB8AC3E}">
        <p14:creationId xmlns:p14="http://schemas.microsoft.com/office/powerpoint/2010/main" val="1861993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multimedia">
  <p:cSld name="Title + multimedia">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Biome Light" panose="020B0502040204020203" pitchFamily="34" charset="0"/>
                <a:ea typeface="Source Code Pro Light"/>
                <a:cs typeface="Biome Light" panose="020B0502040204020203" pitchFamily="34" charset="0"/>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dirty="0"/>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atin typeface="Biome" panose="020B0502040204020203" pitchFamily="34" charset="0"/>
                <a:cs typeface="Biome" panose="020B0502040204020203" pitchFamily="34" charset="0"/>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spTree>
    <p:extLst>
      <p:ext uri="{BB962C8B-B14F-4D97-AF65-F5344CB8AC3E}">
        <p14:creationId xmlns:p14="http://schemas.microsoft.com/office/powerpoint/2010/main" val="2396516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Title + text 5">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15535600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redits">
  <p:cSld name="Credi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extLst>
      <p:ext uri="{BB962C8B-B14F-4D97-AF65-F5344CB8AC3E}">
        <p14:creationId xmlns:p14="http://schemas.microsoft.com/office/powerpoint/2010/main" val="114659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2">
  <p:cSld name="CUSTOM_19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75" name="Google Shape;75;p14"/>
          <p:cNvSpPr txBox="1">
            <a:spLocks noGrp="1"/>
          </p:cNvSpPr>
          <p:nvPr>
            <p:ph type="subTitle" idx="1"/>
          </p:nvPr>
        </p:nvSpPr>
        <p:spPr>
          <a:xfrm>
            <a:off x="871678" y="1205775"/>
            <a:ext cx="2388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76" name="Google Shape;76;p14"/>
          <p:cNvSpPr txBox="1">
            <a:spLocks noGrp="1"/>
          </p:cNvSpPr>
          <p:nvPr>
            <p:ph type="ctrTitle" idx="2"/>
          </p:nvPr>
        </p:nvSpPr>
        <p:spPr>
          <a:xfrm>
            <a:off x="640513" y="1965050"/>
            <a:ext cx="26193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7" name="Google Shape;77;p14"/>
          <p:cNvSpPr txBox="1">
            <a:spLocks noGrp="1"/>
          </p:cNvSpPr>
          <p:nvPr>
            <p:ph type="subTitle" idx="3"/>
          </p:nvPr>
        </p:nvSpPr>
        <p:spPr>
          <a:xfrm>
            <a:off x="5884178" y="3490825"/>
            <a:ext cx="2388300" cy="6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78" name="Google Shape;78;p14"/>
          <p:cNvSpPr txBox="1">
            <a:spLocks noGrp="1"/>
          </p:cNvSpPr>
          <p:nvPr>
            <p:ph type="ctrTitle" idx="4"/>
          </p:nvPr>
        </p:nvSpPr>
        <p:spPr>
          <a:xfrm>
            <a:off x="5884188" y="325842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atin typeface="Biome Light" panose="020B0502040204020203" pitchFamily="34" charset="0"/>
                <a:cs typeface="Biome Light" panose="020B0502040204020203" pitchFamily="34" charset="0"/>
              </a:defRPr>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dirty="0"/>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Biome" panose="020B0502040204020203" pitchFamily="34" charset="0"/>
                <a:ea typeface="Biome" panose="020B0502040204020203" pitchFamily="34" charset="0"/>
                <a:cs typeface="Biome" panose="020B0502040204020203" pitchFamily="34" charset="0"/>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dirty="0"/>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latin typeface="Biome Light" panose="020B0502040204020203" pitchFamily="34" charset="0"/>
                <a:cs typeface="Biome Light" panose="020B0502040204020203" pitchFamily="34" charset="0"/>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dirty="0"/>
          </a:p>
        </p:txBody>
      </p:sp>
    </p:spTree>
    <p:extLst>
      <p:ext uri="{BB962C8B-B14F-4D97-AF65-F5344CB8AC3E}">
        <p14:creationId xmlns:p14="http://schemas.microsoft.com/office/powerpoint/2010/main" val="44271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Biome" panose="020B0502040204020203" pitchFamily="34" charset="0"/>
                <a:ea typeface="Biome" panose="020B0502040204020203" pitchFamily="34" charset="0"/>
                <a:cs typeface="Biome" panose="020B0502040204020203" pitchFamily="34"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atin typeface="Biome Light" panose="020B0502040204020203" pitchFamily="34"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Tree>
    <p:extLst>
      <p:ext uri="{BB962C8B-B14F-4D97-AF65-F5344CB8AC3E}">
        <p14:creationId xmlns:p14="http://schemas.microsoft.com/office/powerpoint/2010/main" val="1841411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 id="2147483660" r:id="rId4"/>
    <p:sldLayoutId id="2147483661" r:id="rId5"/>
    <p:sldLayoutId id="2147483665" r:id="rId6"/>
    <p:sldLayoutId id="2147483666"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Biome" panose="020B0502040204020203" pitchFamily="34" charset="0"/>
          <a:ea typeface="Biome" panose="020B0502040204020203" pitchFamily="34" charset="0"/>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Biome Light" panose="020B0502040204020203" pitchFamily="34" charset="0"/>
          <a:ea typeface="Biome Light" panose="020B0502040204020203" pitchFamily="34" charset="0"/>
          <a:cs typeface="Biome Light"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txBox="1">
            <a:spLocks noGrp="1"/>
          </p:cNvSpPr>
          <p:nvPr>
            <p:ph type="subTitle" idx="1"/>
          </p:nvPr>
        </p:nvSpPr>
        <p:spPr>
          <a:xfrm>
            <a:off x="1441931" y="3249336"/>
            <a:ext cx="2402100" cy="717000"/>
          </a:xfrm>
          <a:prstGeom prst="rect">
            <a:avLst/>
          </a:prstGeom>
        </p:spPr>
        <p:txBody>
          <a:bodyPr spcFirstLastPara="1" wrap="square" lIns="91425" tIns="91425" rIns="91425" bIns="91425" anchor="b" anchorCtr="0">
            <a:noAutofit/>
          </a:bodyPr>
          <a:lstStyle/>
          <a:p>
            <a:pPr marL="0" lvl="0" indent="0"/>
            <a:r>
              <a:rPr lang="en-US" dirty="0">
                <a:latin typeface="Biome Light" panose="020B0502040204020203" pitchFamily="34" charset="0"/>
                <a:cs typeface="Biome Light" panose="020B0502040204020203" pitchFamily="34" charset="0"/>
              </a:rPr>
              <a:t>Factors that Affect Ratings and Sales</a:t>
            </a:r>
            <a:endParaRPr dirty="0">
              <a:solidFill>
                <a:srgbClr val="F3F3F3"/>
              </a:solidFill>
              <a:latin typeface="Biome Light" panose="020B0502040204020203" pitchFamily="34" charset="0"/>
              <a:cs typeface="Biome Light" panose="020B0502040204020203" pitchFamily="34" charset="0"/>
            </a:endParaRPr>
          </a:p>
        </p:txBody>
      </p:sp>
      <p:sp>
        <p:nvSpPr>
          <p:cNvPr id="499" name="Google Shape;499;p23"/>
          <p:cNvSpPr txBox="1">
            <a:spLocks noGrp="1"/>
          </p:cNvSpPr>
          <p:nvPr>
            <p:ph type="ctrTitle"/>
          </p:nvPr>
        </p:nvSpPr>
        <p:spPr>
          <a:xfrm>
            <a:off x="876809" y="1524442"/>
            <a:ext cx="5517874" cy="1782300"/>
          </a:xfrm>
          <a:prstGeom prst="rect">
            <a:avLst/>
          </a:prstGeom>
        </p:spPr>
        <p:txBody>
          <a:bodyPr spcFirstLastPara="1" wrap="square" lIns="91425" tIns="91425" rIns="91425" bIns="91425" anchor="b" anchorCtr="0">
            <a:noAutofit/>
          </a:bodyPr>
          <a:lstStyle/>
          <a:p>
            <a:pPr lvl="0"/>
            <a:r>
              <a:rPr lang="en-US" sz="5000" dirty="0">
                <a:latin typeface="Biome" panose="020B0502040204020203" pitchFamily="34" charset="0"/>
                <a:cs typeface="Biome" panose="020B0502040204020203" pitchFamily="34" charset="0"/>
              </a:rPr>
              <a:t>The Secrets to Video Game Success</a:t>
            </a:r>
            <a:endParaRPr sz="5000" dirty="0">
              <a:solidFill>
                <a:srgbClr val="F3F3F3"/>
              </a:solidFill>
              <a:latin typeface="Biome" panose="020B0502040204020203" pitchFamily="34" charset="0"/>
              <a:cs typeface="Biome" panose="020B050204020402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315429" y="2535790"/>
            <a:ext cx="3012300" cy="783000"/>
          </a:xfrm>
          <a:prstGeom prst="rect">
            <a:avLst/>
          </a:prstGeom>
        </p:spPr>
        <p:txBody>
          <a:bodyPr spcFirstLastPara="1" wrap="square" lIns="91425" tIns="91425" rIns="91425" bIns="91425" anchor="t" anchorCtr="0">
            <a:noAutofit/>
          </a:bodyPr>
          <a:lstStyle/>
          <a:p>
            <a:pPr marL="0" lvl="0" indent="0" algn="l"/>
            <a:r>
              <a:rPr lang="en-US" dirty="0">
                <a:solidFill>
                  <a:srgbClr val="F3F3F3"/>
                </a:solidFill>
              </a:rPr>
              <a:t>How do global sales and critic ratings vary for different publishers?  Which publishers have games that sell the best and which are rated the highest?</a:t>
            </a: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sp>
        <p:nvSpPr>
          <p:cNvPr id="661" name="Google Shape;661;p30"/>
          <p:cNvSpPr txBox="1">
            <a:spLocks noGrp="1"/>
          </p:cNvSpPr>
          <p:nvPr>
            <p:ph type="title"/>
          </p:nvPr>
        </p:nvSpPr>
        <p:spPr>
          <a:xfrm>
            <a:off x="281196" y="1838760"/>
            <a:ext cx="3205419" cy="862404"/>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Publishers</a:t>
            </a:r>
            <a:endParaRPr sz="2800"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9" name="Google Shape;661;p30">
            <a:extLst>
              <a:ext uri="{FF2B5EF4-FFF2-40B4-BE49-F238E27FC236}">
                <a16:creationId xmlns:a16="http://schemas.microsoft.com/office/drawing/2014/main" id="{CED52A04-7B3E-4F6C-A91E-C9C757B95378}"/>
              </a:ext>
            </a:extLst>
          </p:cNvPr>
          <p:cNvSpPr txBox="1">
            <a:spLocks/>
          </p:cNvSpPr>
          <p:nvPr/>
        </p:nvSpPr>
        <p:spPr>
          <a:xfrm>
            <a:off x="3872129" y="3355533"/>
            <a:ext cx="3012300" cy="62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pPr algn="r"/>
            <a:r>
              <a:rPr lang="en-US" sz="2800" dirty="0">
                <a:solidFill>
                  <a:srgbClr val="F3F3F3"/>
                </a:solidFill>
                <a:latin typeface="Biome" panose="020B0502040204020203" pitchFamily="34" charset="0"/>
                <a:cs typeface="Biome" panose="020B0502040204020203" pitchFamily="34" charset="0"/>
              </a:rPr>
              <a:t>Number of Games Sold by Different Publishers</a:t>
            </a:r>
          </a:p>
        </p:txBody>
      </p:sp>
      <p:sp>
        <p:nvSpPr>
          <p:cNvPr id="10" name="Google Shape;659;p30">
            <a:extLst>
              <a:ext uri="{FF2B5EF4-FFF2-40B4-BE49-F238E27FC236}">
                <a16:creationId xmlns:a16="http://schemas.microsoft.com/office/drawing/2014/main" id="{48FF5FB2-383B-4A35-BB53-B55F20EA67D6}"/>
              </a:ext>
            </a:extLst>
          </p:cNvPr>
          <p:cNvSpPr txBox="1">
            <a:spLocks/>
          </p:cNvSpPr>
          <p:nvPr/>
        </p:nvSpPr>
        <p:spPr>
          <a:xfrm>
            <a:off x="3879581" y="3793717"/>
            <a:ext cx="3012300" cy="7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r" rtl="0">
              <a:lnSpc>
                <a:spcPct val="115000"/>
              </a:lnSpc>
              <a:spcBef>
                <a:spcPts val="1600"/>
              </a:spcBef>
              <a:spcAft>
                <a:spcPts val="160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latin typeface="Biome Light" panose="020B0502040204020203" pitchFamily="34" charset="0"/>
                <a:cs typeface="Biome Light" panose="020B0502040204020203" pitchFamily="34" charset="0"/>
              </a:rPr>
              <a:t>Which publishers released the most games?  Did publishers that released the most games also have the highest global sales?</a:t>
            </a:r>
          </a:p>
        </p:txBody>
      </p:sp>
      <p:sp>
        <p:nvSpPr>
          <p:cNvPr id="13" name="Google Shape;637;p29">
            <a:extLst>
              <a:ext uri="{FF2B5EF4-FFF2-40B4-BE49-F238E27FC236}">
                <a16:creationId xmlns:a16="http://schemas.microsoft.com/office/drawing/2014/main" id="{A394AFFC-34CD-442F-A607-060172E3E957}"/>
              </a:ext>
            </a:extLst>
          </p:cNvPr>
          <p:cNvSpPr/>
          <p:nvPr/>
        </p:nvSpPr>
        <p:spPr>
          <a:xfrm rot="10800000">
            <a:off x="3326419" y="744007"/>
            <a:ext cx="1062849" cy="536039"/>
          </a:xfrm>
          <a:custGeom>
            <a:avLst/>
            <a:gdLst>
              <a:gd name="connsiteX0" fmla="*/ 0 w 23529"/>
              <a:gd name="connsiteY0" fmla="*/ 12070 h 12070"/>
              <a:gd name="connsiteX1" fmla="*/ 13172 w 23529"/>
              <a:gd name="connsiteY1" fmla="*/ 0 h 12070"/>
              <a:gd name="connsiteX2" fmla="*/ 23529 w 23529"/>
              <a:gd name="connsiteY2" fmla="*/ 0 h 12070"/>
            </a:gdLst>
            <a:ahLst/>
            <a:cxnLst>
              <a:cxn ang="0">
                <a:pos x="connsiteX0" y="connsiteY0"/>
              </a:cxn>
              <a:cxn ang="0">
                <a:pos x="connsiteX1" y="connsiteY1"/>
              </a:cxn>
              <a:cxn ang="0">
                <a:pos x="connsiteX2" y="connsiteY2"/>
              </a:cxn>
            </a:cxnLst>
            <a:rect l="l" t="t" r="r" b="b"/>
            <a:pathLst>
              <a:path w="23529" h="12070" fill="none" extrusionOk="0">
                <a:moveTo>
                  <a:pt x="0" y="12070"/>
                </a:moveTo>
                <a:lnTo>
                  <a:pt x="13172" y="0"/>
                </a:lnTo>
                <a:lnTo>
                  <a:pt x="23529" y="0"/>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4" name="Google Shape;639;p29">
            <a:extLst>
              <a:ext uri="{FF2B5EF4-FFF2-40B4-BE49-F238E27FC236}">
                <a16:creationId xmlns:a16="http://schemas.microsoft.com/office/drawing/2014/main" id="{40F0AEF8-CD3A-452A-A9C1-203C7F2008EA}"/>
              </a:ext>
            </a:extLst>
          </p:cNvPr>
          <p:cNvSpPr/>
          <p:nvPr/>
        </p:nvSpPr>
        <p:spPr>
          <a:xfrm rot="10800000">
            <a:off x="3235295" y="1238922"/>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Cleaning the Master Data</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Biome" panose="020B0502040204020203" pitchFamily="34" charset="0"/>
                <a:ea typeface="Teko"/>
                <a:cs typeface="Biome" panose="020B0502040204020203" pitchFamily="34" charset="0"/>
                <a:sym typeface="Teko"/>
              </a:rPr>
              <a:t>Filter Columns</a:t>
            </a:r>
            <a:endParaRPr sz="1800" dirty="0">
              <a:solidFill>
                <a:schemeClr val="lt1"/>
              </a:solidFill>
              <a:latin typeface="Biome" panose="020B0502040204020203" pitchFamily="34" charset="0"/>
              <a:ea typeface="Teko"/>
              <a:cs typeface="Biome" panose="020B0502040204020203" pitchFamily="34" charset="0"/>
              <a:sym typeface="Teko"/>
            </a:endParaRPr>
          </a:p>
          <a:p>
            <a:pPr marL="0" marR="0" lvl="0" indent="0" algn="l" rtl="0">
              <a:spcBef>
                <a:spcPts val="100"/>
              </a:spcBef>
              <a:spcAft>
                <a:spcPts val="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We filtered the columns based on what we collectively needed. </a:t>
            </a: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n-US" sz="1800" dirty="0">
                <a:solidFill>
                  <a:schemeClr val="lt1"/>
                </a:solidFill>
                <a:latin typeface="Biome" panose="020B0502040204020203" pitchFamily="34" charset="0"/>
                <a:ea typeface="Teko"/>
                <a:cs typeface="Biome" panose="020B0502040204020203" pitchFamily="34" charset="0"/>
                <a:sym typeface="Teko"/>
              </a:rPr>
              <a:t>Rename Columns</a:t>
            </a:r>
          </a:p>
          <a:p>
            <a:pPr marL="0" lvl="0" indent="0" algn="l" rtl="0">
              <a:spcBef>
                <a:spcPts val="0"/>
              </a:spcBef>
              <a:spcAft>
                <a:spcPts val="0"/>
              </a:spcAft>
              <a:buClr>
                <a:schemeClr val="dk1"/>
              </a:buClr>
              <a:buFont typeface="Arial"/>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Renamed the columns to improve readability.  </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Biome" panose="020B0502040204020203" pitchFamily="34" charset="0"/>
                <a:ea typeface="Teko"/>
                <a:cs typeface="Biome" panose="020B0502040204020203" pitchFamily="34" charset="0"/>
                <a:sym typeface="Teko"/>
              </a:rPr>
              <a:t>Filte</a:t>
            </a:r>
            <a:r>
              <a:rPr lang="en-US" sz="1800" dirty="0">
                <a:solidFill>
                  <a:schemeClr val="lt1"/>
                </a:solidFill>
                <a:latin typeface="Biome" panose="020B0502040204020203" pitchFamily="34" charset="0"/>
                <a:ea typeface="Teko"/>
                <a:cs typeface="Biome" panose="020B0502040204020203" pitchFamily="34" charset="0"/>
                <a:sym typeface="Teko"/>
              </a:rPr>
              <a:t>r Years</a:t>
            </a:r>
            <a:endParaRPr sz="18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Since we only wanted to utilize the most current and relevant data, we limited based on year.  </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D6F823C-93FD-4263-AC11-5713ED4B2814}"/>
              </a:ext>
            </a:extLst>
          </p:cNvPr>
          <p:cNvPicPr>
            <a:picLocks noChangeAspect="1"/>
          </p:cNvPicPr>
          <p:nvPr/>
        </p:nvPicPr>
        <p:blipFill>
          <a:blip r:embed="rId3"/>
          <a:stretch>
            <a:fillRect/>
          </a:stretch>
        </p:blipFill>
        <p:spPr>
          <a:xfrm>
            <a:off x="4919115" y="912353"/>
            <a:ext cx="3566899" cy="1815297"/>
          </a:xfrm>
          <a:prstGeom prst="rect">
            <a:avLst/>
          </a:prstGeom>
          <a:effectLst>
            <a:softEdge rad="50800"/>
          </a:effectLst>
        </p:spPr>
      </p:pic>
      <p:pic>
        <p:nvPicPr>
          <p:cNvPr id="5" name="Picture 4" descr="A screenshot of a cell phone&#10;&#10;Description automatically generated">
            <a:extLst>
              <a:ext uri="{FF2B5EF4-FFF2-40B4-BE49-F238E27FC236}">
                <a16:creationId xmlns:a16="http://schemas.microsoft.com/office/drawing/2014/main" id="{CA3A55EC-3261-47CF-9699-7819BE2CB9C7}"/>
              </a:ext>
            </a:extLst>
          </p:cNvPr>
          <p:cNvPicPr>
            <a:picLocks noChangeAspect="1"/>
          </p:cNvPicPr>
          <p:nvPr/>
        </p:nvPicPr>
        <p:blipFill>
          <a:blip r:embed="rId4"/>
          <a:stretch>
            <a:fillRect/>
          </a:stretch>
        </p:blipFill>
        <p:spPr>
          <a:xfrm>
            <a:off x="4901073" y="2846002"/>
            <a:ext cx="3577321" cy="1656167"/>
          </a:xfrm>
          <a:prstGeom prst="rect">
            <a:avLst/>
          </a:prstGeom>
          <a:effectLst>
            <a:softEdge rad="381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3345372"/>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Relationship Between Global Sales and Critic Ratings</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600" dirty="0">
                <a:solidFill>
                  <a:schemeClr val="lt1"/>
                </a:solidFill>
                <a:latin typeface="Biome" panose="020B0502040204020203" pitchFamily="34" charset="0"/>
                <a:ea typeface="Teko"/>
                <a:cs typeface="Biome" panose="020B0502040204020203" pitchFamily="34" charset="0"/>
                <a:sym typeface="Teko"/>
              </a:rPr>
              <a:t>Removed Empty Cells</a:t>
            </a:r>
          </a:p>
          <a:p>
            <a:pPr marL="0" marR="0" lvl="0" indent="0" algn="l" rtl="0">
              <a:spcBef>
                <a:spcPts val="100"/>
              </a:spcBef>
              <a:spcAft>
                <a:spcPts val="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To further clean the data, we used a </a:t>
            </a:r>
            <a:r>
              <a:rPr lang="en-US" sz="1000" dirty="0" err="1">
                <a:solidFill>
                  <a:schemeClr val="lt1"/>
                </a:solidFill>
                <a:latin typeface="Biome Light" panose="020B0502040204020203" pitchFamily="34" charset="0"/>
                <a:ea typeface="Source Code Pro Light"/>
                <a:cs typeface="Biome Light" panose="020B0502040204020203" pitchFamily="34" charset="0"/>
                <a:sym typeface="Source Code Pro Light"/>
              </a:rPr>
              <a:t>dropna</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function to clear out all </a:t>
            </a:r>
            <a:r>
              <a:rPr lang="en-US" sz="1000" dirty="0" err="1">
                <a:solidFill>
                  <a:schemeClr val="lt1"/>
                </a:solidFill>
                <a:latin typeface="Biome Light" panose="020B0502040204020203" pitchFamily="34" charset="0"/>
                <a:ea typeface="Source Code Pro Light"/>
                <a:cs typeface="Biome Light" panose="020B0502040204020203" pitchFamily="34" charset="0"/>
                <a:sym typeface="Source Code Pro Light"/>
              </a:rPr>
              <a:t>NaNs</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a:t>
            </a: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3558223"/>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600" dirty="0">
                <a:solidFill>
                  <a:schemeClr val="lt1"/>
                </a:solidFill>
                <a:latin typeface="Biome" panose="020B0502040204020203" pitchFamily="34" charset="0"/>
                <a:ea typeface="Teko"/>
                <a:cs typeface="Biome" panose="020B0502040204020203" pitchFamily="34" charset="0"/>
                <a:sym typeface="Teko"/>
              </a:rPr>
              <a:t>Removed </a:t>
            </a:r>
            <a:r>
              <a:rPr lang="en-US" sz="1600" dirty="0">
                <a:solidFill>
                  <a:schemeClr val="lt1"/>
                </a:solidFill>
                <a:latin typeface="Biome" panose="020B0502040204020203" pitchFamily="34" charset="0"/>
                <a:ea typeface="Teko"/>
                <a:cs typeface="Biome" panose="020B0502040204020203" pitchFamily="34" charset="0"/>
                <a:sym typeface="Teko"/>
              </a:rPr>
              <a:t>Zero Values</a:t>
            </a:r>
            <a:endParaRPr sz="16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We removed any rows that had a zero value for Global Sales. </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3949944"/>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334ADF73-95C6-4DFB-A109-2260AEE4E23E}"/>
              </a:ext>
            </a:extLst>
          </p:cNvPr>
          <p:cNvPicPr>
            <a:picLocks noChangeAspect="1"/>
          </p:cNvPicPr>
          <p:nvPr/>
        </p:nvPicPr>
        <p:blipFill>
          <a:blip r:embed="rId3"/>
          <a:stretch>
            <a:fillRect/>
          </a:stretch>
        </p:blipFill>
        <p:spPr>
          <a:xfrm>
            <a:off x="4671873" y="1713245"/>
            <a:ext cx="4129212" cy="1999346"/>
          </a:xfrm>
          <a:prstGeom prst="rect">
            <a:avLst/>
          </a:prstGeom>
          <a:effectLst>
            <a:softEdge rad="25400"/>
          </a:effectLst>
        </p:spPr>
      </p:pic>
    </p:spTree>
    <p:extLst>
      <p:ext uri="{BB962C8B-B14F-4D97-AF65-F5344CB8AC3E}">
        <p14:creationId xmlns:p14="http://schemas.microsoft.com/office/powerpoint/2010/main" val="262681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Relationship Between Global Sales and Critic Ratings</a:t>
            </a:r>
            <a:endParaRPr sz="2800" dirty="0"/>
          </a:p>
        </p:txBody>
      </p:sp>
      <p:sp>
        <p:nvSpPr>
          <p:cNvPr id="1772" name="Google Shape;1772;p44"/>
          <p:cNvSpPr txBox="1"/>
          <p:nvPr/>
        </p:nvSpPr>
        <p:spPr>
          <a:xfrm>
            <a:off x="5474563" y="2365340"/>
            <a:ext cx="1433441"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Both variables increase</a:t>
            </a:r>
            <a:endParaRPr sz="12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73" name="Google Shape;1773;p44"/>
          <p:cNvSpPr txBox="1"/>
          <p:nvPr/>
        </p:nvSpPr>
        <p:spPr>
          <a:xfrm>
            <a:off x="5218771" y="1665781"/>
            <a:ext cx="1518251" cy="5409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s" sz="2200" dirty="0">
                <a:solidFill>
                  <a:schemeClr val="lt1"/>
                </a:solidFill>
                <a:latin typeface="Biome" panose="020B0502040204020203" pitchFamily="34" charset="0"/>
                <a:ea typeface="Teko"/>
                <a:cs typeface="Biome" panose="020B0502040204020203" pitchFamily="34" charset="0"/>
                <a:sym typeface="Teko"/>
              </a:rPr>
              <a:t>Positive</a:t>
            </a:r>
            <a:endParaRPr sz="2200" dirty="0">
              <a:solidFill>
                <a:schemeClr val="lt1"/>
              </a:solidFill>
              <a:latin typeface="Biome" panose="020B0502040204020203" pitchFamily="34" charset="0"/>
              <a:ea typeface="Teko"/>
              <a:cs typeface="Biome" panose="020B0502040204020203" pitchFamily="34" charset="0"/>
              <a:sym typeface="Teko"/>
            </a:endParaRPr>
          </a:p>
        </p:txBody>
      </p:sp>
      <p:sp>
        <p:nvSpPr>
          <p:cNvPr id="1774" name="Google Shape;1774;p44"/>
          <p:cNvSpPr txBox="1"/>
          <p:nvPr/>
        </p:nvSpPr>
        <p:spPr>
          <a:xfrm>
            <a:off x="5496110" y="315299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n-U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R</a:t>
            </a:r>
            <a:r>
              <a:rPr lang="e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-squared = 0.32</a:t>
            </a:r>
            <a:endParaRPr sz="12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75" name="Google Shape;1775;p44"/>
          <p:cNvSpPr txBox="1"/>
          <p:nvPr/>
        </p:nvSpPr>
        <p:spPr>
          <a:xfrm>
            <a:off x="5302027" y="2582654"/>
            <a:ext cx="1061601" cy="5409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s" sz="2400" dirty="0">
                <a:solidFill>
                  <a:schemeClr val="lt1"/>
                </a:solidFill>
                <a:latin typeface="Biome" panose="020B0502040204020203" pitchFamily="34" charset="0"/>
                <a:ea typeface="Teko"/>
                <a:cs typeface="Biome" panose="020B0502040204020203" pitchFamily="34" charset="0"/>
                <a:sym typeface="Teko"/>
              </a:rPr>
              <a:t>Weak</a:t>
            </a:r>
            <a:endParaRPr sz="2400" dirty="0">
              <a:solidFill>
                <a:schemeClr val="lt1"/>
              </a:solidFill>
              <a:latin typeface="Biome" panose="020B0502040204020203" pitchFamily="34" charset="0"/>
              <a:ea typeface="Teko"/>
              <a:cs typeface="Biome" panose="020B0502040204020203" pitchFamily="34" charset="0"/>
              <a:sym typeface="Teko"/>
            </a:endParaRPr>
          </a:p>
        </p:txBody>
      </p:sp>
      <p:sp>
        <p:nvSpPr>
          <p:cNvPr id="1776" name="Google Shape;1776;p44"/>
          <p:cNvSpPr/>
          <p:nvPr/>
        </p:nvSpPr>
        <p:spPr>
          <a:xfrm>
            <a:off x="6737022" y="2034335"/>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6800436" y="2939225"/>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2" name="Google Shape;1782;p44"/>
          <p:cNvCxnSpPr>
            <a:cxnSpLocks/>
          </p:cNvCxnSpPr>
          <p:nvPr/>
        </p:nvCxnSpPr>
        <p:spPr>
          <a:xfrm>
            <a:off x="7319539" y="2347018"/>
            <a:ext cx="1824461" cy="0"/>
          </a:xfrm>
          <a:prstGeom prst="straightConnector1">
            <a:avLst/>
          </a:prstGeom>
          <a:noFill/>
          <a:ln w="9525" cap="flat" cmpd="sng">
            <a:solidFill>
              <a:srgbClr val="11FFFF"/>
            </a:solidFill>
            <a:prstDash val="solid"/>
            <a:round/>
            <a:headEnd type="none" w="med" len="med"/>
            <a:tailEnd type="none" w="med" len="med"/>
          </a:ln>
        </p:spPr>
      </p:cxnSp>
      <p:cxnSp>
        <p:nvCxnSpPr>
          <p:cNvPr id="1783" name="Google Shape;1783;p44"/>
          <p:cNvCxnSpPr>
            <a:cxnSpLocks/>
          </p:cNvCxnSpPr>
          <p:nvPr/>
        </p:nvCxnSpPr>
        <p:spPr>
          <a:xfrm>
            <a:off x="7382953" y="3261979"/>
            <a:ext cx="1761047"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close up of a map&#10;&#10;Description automatically generated">
            <a:extLst>
              <a:ext uri="{FF2B5EF4-FFF2-40B4-BE49-F238E27FC236}">
                <a16:creationId xmlns:a16="http://schemas.microsoft.com/office/drawing/2014/main" id="{4D692E62-A966-46E6-8257-038C050FF62F}"/>
              </a:ext>
            </a:extLst>
          </p:cNvPr>
          <p:cNvPicPr>
            <a:picLocks noChangeAspect="1"/>
          </p:cNvPicPr>
          <p:nvPr/>
        </p:nvPicPr>
        <p:blipFill>
          <a:blip r:embed="rId3"/>
          <a:stretch>
            <a:fillRect/>
          </a:stretch>
        </p:blipFill>
        <p:spPr>
          <a:xfrm>
            <a:off x="1025004" y="892571"/>
            <a:ext cx="3793331" cy="3793331"/>
          </a:xfrm>
          <a:prstGeom prst="rect">
            <a:avLst/>
          </a:prstGeom>
          <a:effectLst>
            <a:softEdge rad="38100"/>
          </a:effectLst>
        </p:spPr>
      </p:pic>
    </p:spTree>
    <p:extLst>
      <p:ext uri="{BB962C8B-B14F-4D97-AF65-F5344CB8AC3E}">
        <p14:creationId xmlns:p14="http://schemas.microsoft.com/office/powerpoint/2010/main" val="386306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4" name="Google Shape;724;p33"/>
          <p:cNvSpPr txBox="1"/>
          <p:nvPr/>
        </p:nvSpPr>
        <p:spPr>
          <a:xfrm>
            <a:off x="3141586" y="3429784"/>
            <a:ext cx="1988502" cy="510536"/>
          </a:xfrm>
          <a:prstGeom prst="rect">
            <a:avLst/>
          </a:prstGeom>
          <a:noFill/>
          <a:ln>
            <a:noFill/>
          </a:ln>
        </p:spPr>
        <p:txBody>
          <a:bodyPr spcFirstLastPara="1" wrap="square" lIns="0" tIns="67600" rIns="0" bIns="0" anchor="t" anchorCtr="0">
            <a:noAutofit/>
          </a:bodyPr>
          <a:lstStyle/>
          <a:p>
            <a:r>
              <a:rPr lang="en-US" dirty="0">
                <a:solidFill>
                  <a:srgbClr val="F3F3F3"/>
                </a:solidFill>
                <a:latin typeface="Biome" panose="020B0502040204020203" pitchFamily="34" charset="0"/>
                <a:ea typeface="Teko"/>
                <a:cs typeface="Biome" panose="020B0502040204020203" pitchFamily="34" charset="0"/>
                <a:sym typeface="Teko"/>
              </a:rPr>
              <a:t>3 Remove columns we aren’t using</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725" name="Google Shape;725;p33"/>
          <p:cNvSpPr txBox="1"/>
          <p:nvPr/>
        </p:nvSpPr>
        <p:spPr>
          <a:xfrm>
            <a:off x="3150319" y="2817936"/>
            <a:ext cx="1979769" cy="541022"/>
          </a:xfrm>
          <a:prstGeom prst="rect">
            <a:avLst/>
          </a:prstGeom>
          <a:noFill/>
          <a:ln>
            <a:noFill/>
          </a:ln>
        </p:spPr>
        <p:txBody>
          <a:bodyPr spcFirstLastPara="1" wrap="square" lIns="0" tIns="67600" rIns="0" bIns="0" anchor="t" anchorCtr="0">
            <a:noAutofit/>
          </a:bodyPr>
          <a:lstStyle/>
          <a:p>
            <a:r>
              <a:rPr lang="es" dirty="0">
                <a:solidFill>
                  <a:srgbClr val="F3F3F3"/>
                </a:solidFill>
                <a:latin typeface="Biome" panose="020B0502040204020203" pitchFamily="34" charset="0"/>
                <a:ea typeface="Teko"/>
                <a:cs typeface="Biome" panose="020B0502040204020203" pitchFamily="34" charset="0"/>
                <a:sym typeface="Teko"/>
              </a:rPr>
              <a:t>Group all the same genres together</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727" name="Google Shape;727;p33"/>
          <p:cNvSpPr txBox="1"/>
          <p:nvPr/>
        </p:nvSpPr>
        <p:spPr>
          <a:xfrm>
            <a:off x="5130090" y="2790658"/>
            <a:ext cx="2277600" cy="536700"/>
          </a:xfrm>
          <a:prstGeom prst="rect">
            <a:avLst/>
          </a:prstGeom>
          <a:noFill/>
          <a:ln>
            <a:noFill/>
          </a:ln>
        </p:spPr>
        <p:txBody>
          <a:bodyPr spcFirstLastPara="1" wrap="square" lIns="91425" tIns="91425" rIns="91425" bIns="91425" anchor="t" anchorCtr="0">
            <a:noAutofit/>
          </a:bodyPr>
          <a:lstStyle/>
          <a:p>
            <a:pPr lvl="0"/>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We sorted the data and put all the game genre’s together.</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728" name="Google Shape;728;p33"/>
          <p:cNvSpPr txBox="1"/>
          <p:nvPr/>
        </p:nvSpPr>
        <p:spPr>
          <a:xfrm>
            <a:off x="5130091" y="3410067"/>
            <a:ext cx="3260792" cy="536700"/>
          </a:xfrm>
          <a:prstGeom prst="rect">
            <a:avLst/>
          </a:prstGeom>
          <a:noFill/>
          <a:ln>
            <a:noFill/>
          </a:ln>
        </p:spPr>
        <p:txBody>
          <a:bodyPr spcFirstLastPara="1" wrap="square" lIns="91425" tIns="91425" rIns="91425" bIns="91425" anchor="t" anchorCtr="0">
            <a:noAutofit/>
          </a:bodyPr>
          <a:lstStyle/>
          <a:p>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We used the df.drop(columns=[]) function to remove data we weren’t using to answer this question</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grpSp>
        <p:nvGrpSpPr>
          <p:cNvPr id="2" name="Group 1">
            <a:extLst>
              <a:ext uri="{FF2B5EF4-FFF2-40B4-BE49-F238E27FC236}">
                <a16:creationId xmlns:a16="http://schemas.microsoft.com/office/drawing/2014/main" id="{578DC410-89F9-41A2-8111-21C46A83117E}"/>
              </a:ext>
            </a:extLst>
          </p:cNvPr>
          <p:cNvGrpSpPr/>
          <p:nvPr/>
        </p:nvGrpSpPr>
        <p:grpSpPr>
          <a:xfrm>
            <a:off x="719994" y="945158"/>
            <a:ext cx="2123875" cy="3497427"/>
            <a:chOff x="719994" y="945158"/>
            <a:chExt cx="2123875" cy="3497427"/>
          </a:xfrm>
        </p:grpSpPr>
        <p:sp>
          <p:nvSpPr>
            <p:cNvPr id="731" name="Google Shape;731;p33"/>
            <p:cNvSpPr/>
            <p:nvPr/>
          </p:nvSpPr>
          <p:spPr>
            <a:xfrm>
              <a:off x="2461423" y="4351825"/>
              <a:ext cx="88821" cy="9076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2" name="Google Shape;732;p33"/>
            <p:cNvSpPr/>
            <p:nvPr/>
          </p:nvSpPr>
          <p:spPr>
            <a:xfrm>
              <a:off x="2468546" y="980521"/>
              <a:ext cx="76203" cy="45898"/>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3" name="Google Shape;733;p33"/>
            <p:cNvSpPr/>
            <p:nvPr/>
          </p:nvSpPr>
          <p:spPr>
            <a:xfrm>
              <a:off x="2575488" y="1002295"/>
              <a:ext cx="49021" cy="4969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4" name="Google Shape;734;p33"/>
            <p:cNvSpPr/>
            <p:nvPr/>
          </p:nvSpPr>
          <p:spPr>
            <a:xfrm>
              <a:off x="2276659" y="980383"/>
              <a:ext cx="191896" cy="8228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5" name="Google Shape;735;p33"/>
            <p:cNvSpPr/>
            <p:nvPr/>
          </p:nvSpPr>
          <p:spPr>
            <a:xfrm>
              <a:off x="2661627" y="1048184"/>
              <a:ext cx="41004" cy="38437"/>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6" name="Google Shape;736;p33"/>
            <p:cNvSpPr/>
            <p:nvPr/>
          </p:nvSpPr>
          <p:spPr>
            <a:xfrm>
              <a:off x="2741086" y="1447708"/>
              <a:ext cx="34917" cy="4151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7" name="Google Shape;737;p33"/>
            <p:cNvSpPr/>
            <p:nvPr/>
          </p:nvSpPr>
          <p:spPr>
            <a:xfrm>
              <a:off x="2600290" y="1544152"/>
              <a:ext cx="69363" cy="53203"/>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8" name="Google Shape;738;p33"/>
            <p:cNvSpPr/>
            <p:nvPr/>
          </p:nvSpPr>
          <p:spPr>
            <a:xfrm>
              <a:off x="2252742" y="1077993"/>
              <a:ext cx="65515" cy="56415"/>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9" name="Google Shape;739;p33"/>
            <p:cNvSpPr/>
            <p:nvPr/>
          </p:nvSpPr>
          <p:spPr>
            <a:xfrm>
              <a:off x="2385370" y="1034594"/>
              <a:ext cx="83185" cy="15645"/>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0" name="Google Shape;740;p33"/>
            <p:cNvSpPr/>
            <p:nvPr/>
          </p:nvSpPr>
          <p:spPr>
            <a:xfrm>
              <a:off x="2417455" y="1048767"/>
              <a:ext cx="51100" cy="3259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1" name="Google Shape;741;p33"/>
            <p:cNvSpPr/>
            <p:nvPr/>
          </p:nvSpPr>
          <p:spPr>
            <a:xfrm>
              <a:off x="2366364" y="1066449"/>
              <a:ext cx="34907" cy="2163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2" name="Google Shape;742;p33"/>
            <p:cNvSpPr/>
            <p:nvPr/>
          </p:nvSpPr>
          <p:spPr>
            <a:xfrm>
              <a:off x="2468546" y="1091000"/>
              <a:ext cx="20060" cy="28948"/>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3" name="Google Shape;743;p33"/>
            <p:cNvSpPr/>
            <p:nvPr/>
          </p:nvSpPr>
          <p:spPr>
            <a:xfrm>
              <a:off x="2568949" y="1121836"/>
              <a:ext cx="31351" cy="33614"/>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4" name="Google Shape;744;p33"/>
            <p:cNvSpPr/>
            <p:nvPr/>
          </p:nvSpPr>
          <p:spPr>
            <a:xfrm>
              <a:off x="2603997" y="1444634"/>
              <a:ext cx="33581" cy="3289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5" name="Google Shape;745;p33"/>
            <p:cNvSpPr/>
            <p:nvPr/>
          </p:nvSpPr>
          <p:spPr>
            <a:xfrm>
              <a:off x="2545483" y="1487163"/>
              <a:ext cx="29121" cy="33179"/>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6" name="Google Shape;746;p33"/>
            <p:cNvSpPr/>
            <p:nvPr/>
          </p:nvSpPr>
          <p:spPr>
            <a:xfrm>
              <a:off x="2371266" y="1104886"/>
              <a:ext cx="28377" cy="33179"/>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7" name="Google Shape;747;p33"/>
            <p:cNvSpPr/>
            <p:nvPr/>
          </p:nvSpPr>
          <p:spPr>
            <a:xfrm>
              <a:off x="2408987" y="1094657"/>
              <a:ext cx="24520" cy="31281"/>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8" name="Google Shape;748;p33"/>
            <p:cNvSpPr/>
            <p:nvPr/>
          </p:nvSpPr>
          <p:spPr>
            <a:xfrm>
              <a:off x="2448495" y="1091000"/>
              <a:ext cx="20060" cy="28948"/>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9" name="Google Shape;749;p33"/>
            <p:cNvSpPr/>
            <p:nvPr/>
          </p:nvSpPr>
          <p:spPr>
            <a:xfrm>
              <a:off x="2469439" y="1551900"/>
              <a:ext cx="2531" cy="33031"/>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0" name="Google Shape;750;p33"/>
            <p:cNvSpPr/>
            <p:nvPr/>
          </p:nvSpPr>
          <p:spPr>
            <a:xfrm>
              <a:off x="2248884" y="1489644"/>
              <a:ext cx="64470" cy="57739"/>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1" name="Google Shape;751;p33"/>
            <p:cNvSpPr/>
            <p:nvPr/>
          </p:nvSpPr>
          <p:spPr>
            <a:xfrm>
              <a:off x="2359825" y="1531877"/>
              <a:ext cx="32687" cy="34503"/>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2" name="Google Shape;752;p33"/>
            <p:cNvSpPr/>
            <p:nvPr/>
          </p:nvSpPr>
          <p:spPr>
            <a:xfrm>
              <a:off x="2310663" y="1507039"/>
              <a:ext cx="35660" cy="36391"/>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3" name="Google Shape;753;p33"/>
            <p:cNvSpPr/>
            <p:nvPr/>
          </p:nvSpPr>
          <p:spPr>
            <a:xfrm>
              <a:off x="2276951" y="1469481"/>
              <a:ext cx="42190" cy="40631"/>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4" name="Google Shape;754;p33"/>
            <p:cNvSpPr/>
            <p:nvPr/>
          </p:nvSpPr>
          <p:spPr>
            <a:xfrm>
              <a:off x="2477315" y="1507918"/>
              <a:ext cx="21245" cy="29522"/>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5" name="Google Shape;755;p33"/>
            <p:cNvSpPr/>
            <p:nvPr/>
          </p:nvSpPr>
          <p:spPr>
            <a:xfrm>
              <a:off x="2438399" y="1507918"/>
              <a:ext cx="21245" cy="29522"/>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6" name="Google Shape;756;p33"/>
            <p:cNvSpPr/>
            <p:nvPr/>
          </p:nvSpPr>
          <p:spPr>
            <a:xfrm>
              <a:off x="2399333" y="1500318"/>
              <a:ext cx="25555" cy="32012"/>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7" name="Google Shape;757;p33"/>
            <p:cNvSpPr/>
            <p:nvPr/>
          </p:nvSpPr>
          <p:spPr>
            <a:xfrm>
              <a:off x="2275323" y="1416871"/>
              <a:ext cx="34013" cy="31281"/>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8" name="Google Shape;758;p33"/>
            <p:cNvSpPr/>
            <p:nvPr/>
          </p:nvSpPr>
          <p:spPr>
            <a:xfrm>
              <a:off x="2093081" y="945158"/>
              <a:ext cx="750788" cy="738559"/>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9" name="Google Shape;759;p33"/>
            <p:cNvSpPr/>
            <p:nvPr/>
          </p:nvSpPr>
          <p:spPr>
            <a:xfrm>
              <a:off x="2464688" y="960359"/>
              <a:ext cx="363440" cy="358763"/>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0" name="Google Shape;760;p33"/>
            <p:cNvSpPr/>
            <p:nvPr/>
          </p:nvSpPr>
          <p:spPr>
            <a:xfrm>
              <a:off x="2119370" y="970884"/>
              <a:ext cx="698220" cy="686967"/>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1" name="Google Shape;761;p33"/>
            <p:cNvSpPr/>
            <p:nvPr/>
          </p:nvSpPr>
          <p:spPr>
            <a:xfrm>
              <a:off x="2766189" y="1283897"/>
              <a:ext cx="22290" cy="71171"/>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2" name="Google Shape;762;p33"/>
            <p:cNvSpPr/>
            <p:nvPr/>
          </p:nvSpPr>
          <p:spPr>
            <a:xfrm>
              <a:off x="2750739" y="1200451"/>
              <a:ext cx="47835" cy="45167"/>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3" name="Google Shape;763;p33"/>
            <p:cNvSpPr/>
            <p:nvPr/>
          </p:nvSpPr>
          <p:spPr>
            <a:xfrm>
              <a:off x="2710789" y="1128557"/>
              <a:ext cx="35509" cy="39464"/>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4" name="Google Shape;764;p33"/>
            <p:cNvSpPr/>
            <p:nvPr/>
          </p:nvSpPr>
          <p:spPr>
            <a:xfrm>
              <a:off x="2558401" y="1061626"/>
              <a:ext cx="184924" cy="257348"/>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5" name="Google Shape;765;p33"/>
            <p:cNvSpPr/>
            <p:nvPr/>
          </p:nvSpPr>
          <p:spPr>
            <a:xfrm>
              <a:off x="2363542" y="1034742"/>
              <a:ext cx="389136" cy="559252"/>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6" name="Google Shape;766;p33"/>
            <p:cNvSpPr/>
            <p:nvPr/>
          </p:nvSpPr>
          <p:spPr>
            <a:xfrm>
              <a:off x="2194820" y="1044972"/>
              <a:ext cx="273584" cy="536460"/>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7" name="Google Shape;767;p33"/>
            <p:cNvSpPr/>
            <p:nvPr/>
          </p:nvSpPr>
          <p:spPr>
            <a:xfrm>
              <a:off x="2597467" y="1144776"/>
              <a:ext cx="33279" cy="33179"/>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8" name="Google Shape;768;p33"/>
            <p:cNvSpPr/>
            <p:nvPr/>
          </p:nvSpPr>
          <p:spPr>
            <a:xfrm>
              <a:off x="2641877" y="1205570"/>
              <a:ext cx="33872" cy="29235"/>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9" name="Google Shape;769;p33"/>
            <p:cNvSpPr/>
            <p:nvPr/>
          </p:nvSpPr>
          <p:spPr>
            <a:xfrm>
              <a:off x="2664600" y="1279944"/>
              <a:ext cx="30306" cy="21496"/>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0" name="Google Shape;770;p33"/>
            <p:cNvSpPr/>
            <p:nvPr/>
          </p:nvSpPr>
          <p:spPr>
            <a:xfrm>
              <a:off x="2665635" y="1318678"/>
              <a:ext cx="29422" cy="20459"/>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1" name="Google Shape;771;p33"/>
            <p:cNvSpPr/>
            <p:nvPr/>
          </p:nvSpPr>
          <p:spPr>
            <a:xfrm>
              <a:off x="2658804" y="1353161"/>
              <a:ext cx="32235" cy="24560"/>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2" name="Google Shape;772;p33"/>
            <p:cNvSpPr/>
            <p:nvPr/>
          </p:nvSpPr>
          <p:spPr>
            <a:xfrm>
              <a:off x="2280818" y="1172984"/>
              <a:ext cx="34013" cy="31716"/>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3" name="Google Shape;773;p33"/>
            <p:cNvSpPr/>
            <p:nvPr/>
          </p:nvSpPr>
          <p:spPr>
            <a:xfrm>
              <a:off x="2306213" y="1144776"/>
              <a:ext cx="33279" cy="33179"/>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4" name="Google Shape;774;p33"/>
            <p:cNvSpPr/>
            <p:nvPr/>
          </p:nvSpPr>
          <p:spPr>
            <a:xfrm>
              <a:off x="2277252" y="1126215"/>
              <a:ext cx="382455" cy="376445"/>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5" name="Google Shape;775;p33"/>
            <p:cNvSpPr/>
            <p:nvPr/>
          </p:nvSpPr>
          <p:spPr>
            <a:xfrm>
              <a:off x="2303390" y="1151942"/>
              <a:ext cx="330179" cy="324853"/>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6" name="Google Shape;776;p33"/>
            <p:cNvSpPr/>
            <p:nvPr/>
          </p:nvSpPr>
          <p:spPr>
            <a:xfrm>
              <a:off x="719994" y="1281990"/>
              <a:ext cx="1300177" cy="9"/>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7" name="Google Shape;777;p33"/>
            <p:cNvSpPr/>
            <p:nvPr/>
          </p:nvSpPr>
          <p:spPr>
            <a:xfrm>
              <a:off x="2001588" y="1280092"/>
              <a:ext cx="18583" cy="3666"/>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8" name="Google Shape;778;p33"/>
            <p:cNvSpPr/>
            <p:nvPr/>
          </p:nvSpPr>
          <p:spPr>
            <a:xfrm>
              <a:off x="794250" y="1280092"/>
              <a:ext cx="1151657" cy="3666"/>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9" name="Google Shape;779;p33"/>
            <p:cNvSpPr/>
            <p:nvPr/>
          </p:nvSpPr>
          <p:spPr>
            <a:xfrm>
              <a:off x="719994" y="1280092"/>
              <a:ext cx="18573" cy="3666"/>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0" name="Google Shape;780;p33"/>
            <p:cNvSpPr/>
            <p:nvPr/>
          </p:nvSpPr>
          <p:spPr>
            <a:xfrm>
              <a:off x="1767522" y="1314141"/>
              <a:ext cx="751240" cy="182619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1" name="Google Shape;781;p33"/>
            <p:cNvSpPr/>
            <p:nvPr/>
          </p:nvSpPr>
          <p:spPr>
            <a:xfrm>
              <a:off x="1379430" y="1314141"/>
              <a:ext cx="1148984" cy="2427832"/>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2" name="Google Shape;782;p33"/>
            <p:cNvSpPr/>
            <p:nvPr/>
          </p:nvSpPr>
          <p:spPr>
            <a:xfrm>
              <a:off x="997135" y="1314140"/>
              <a:ext cx="1519246" cy="309441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3" name="Google Shape;783;p33"/>
            <p:cNvSpPr/>
            <p:nvPr/>
          </p:nvSpPr>
          <p:spPr>
            <a:xfrm>
              <a:off x="951389" y="1227047"/>
              <a:ext cx="95059" cy="93537"/>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4" name="Google Shape;784;p33"/>
            <p:cNvSpPr/>
            <p:nvPr/>
          </p:nvSpPr>
          <p:spPr>
            <a:xfrm>
              <a:off x="1334277" y="1227047"/>
              <a:ext cx="95068" cy="93537"/>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5" name="Google Shape;785;p33"/>
            <p:cNvSpPr/>
            <p:nvPr/>
          </p:nvSpPr>
          <p:spPr>
            <a:xfrm>
              <a:off x="1722669" y="1227047"/>
              <a:ext cx="95059" cy="93537"/>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6" name="Google Shape;786;p33"/>
            <p:cNvSpPr/>
            <p:nvPr/>
          </p:nvSpPr>
          <p:spPr>
            <a:xfrm>
              <a:off x="2461423" y="3689644"/>
              <a:ext cx="88821" cy="90751"/>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7" name="Google Shape;787;p33"/>
            <p:cNvSpPr/>
            <p:nvPr/>
          </p:nvSpPr>
          <p:spPr>
            <a:xfrm>
              <a:off x="2462307" y="3072641"/>
              <a:ext cx="88830" cy="90908"/>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grpSp>
      <p:pic>
        <p:nvPicPr>
          <p:cNvPr id="5" name="Picture 4"/>
          <p:cNvPicPr>
            <a:picLocks noChangeAspect="1"/>
          </p:cNvPicPr>
          <p:nvPr/>
        </p:nvPicPr>
        <p:blipFill>
          <a:blip r:embed="rId3"/>
          <a:stretch>
            <a:fillRect/>
          </a:stretch>
        </p:blipFill>
        <p:spPr>
          <a:xfrm>
            <a:off x="3743725" y="998047"/>
            <a:ext cx="4945442" cy="947876"/>
          </a:xfrm>
          <a:prstGeom prst="rect">
            <a:avLst/>
          </a:prstGeom>
          <a:effectLst>
            <a:softEdge rad="25400"/>
          </a:effectLst>
        </p:spPr>
      </p:pic>
      <p:sp>
        <p:nvSpPr>
          <p:cNvPr id="70" name="Google Shape;724;p33"/>
          <p:cNvSpPr txBox="1"/>
          <p:nvPr/>
        </p:nvSpPr>
        <p:spPr>
          <a:xfrm>
            <a:off x="3150320" y="4036636"/>
            <a:ext cx="1988501" cy="510536"/>
          </a:xfrm>
          <a:prstGeom prst="rect">
            <a:avLst/>
          </a:prstGeom>
          <a:noFill/>
          <a:ln>
            <a:noFill/>
          </a:ln>
        </p:spPr>
        <p:txBody>
          <a:bodyPr spcFirstLastPara="1" wrap="square" lIns="0" tIns="67600" rIns="0" bIns="0" anchor="t" anchorCtr="0">
            <a:noAutofit/>
          </a:bodyPr>
          <a:lstStyle/>
          <a:p>
            <a:r>
              <a:rPr lang="en-US" dirty="0">
                <a:solidFill>
                  <a:srgbClr val="F3F3F3"/>
                </a:solidFill>
                <a:latin typeface="Biome" panose="020B0502040204020203" pitchFamily="34" charset="0"/>
                <a:ea typeface="Teko"/>
                <a:cs typeface="Biome" panose="020B0502040204020203" pitchFamily="34" charset="0"/>
                <a:sym typeface="Teko"/>
              </a:rPr>
              <a:t>Get the Average Critic Score and Total Global Sales</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72" name="Google Shape;728;p33"/>
          <p:cNvSpPr txBox="1"/>
          <p:nvPr/>
        </p:nvSpPr>
        <p:spPr>
          <a:xfrm>
            <a:off x="5130091" y="4009669"/>
            <a:ext cx="3918197" cy="536700"/>
          </a:xfrm>
          <a:prstGeom prst="rect">
            <a:avLst/>
          </a:prstGeom>
          <a:noFill/>
          <a:ln>
            <a:noFill/>
          </a:ln>
        </p:spPr>
        <p:txBody>
          <a:bodyPr spcFirstLastPara="1" wrap="square" lIns="91425" tIns="91425" rIns="91425" bIns="91425" anchor="t" anchorCtr="0">
            <a:noAutofit/>
          </a:bodyPr>
          <a:lstStyle/>
          <a:p>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We used the </a:t>
            </a:r>
            <a:r>
              <a:rPr lang="en-US" sz="1000" dirty="0" err="1">
                <a:solidFill>
                  <a:srgbClr val="F3F3F3"/>
                </a:solidFill>
                <a:latin typeface="Biome Light" panose="020B0502040204020203" pitchFamily="34" charset="0"/>
                <a:ea typeface="Source Code Pro Light"/>
                <a:cs typeface="Biome Light" panose="020B0502040204020203" pitchFamily="34" charset="0"/>
                <a:sym typeface="Source Code Pro Light"/>
              </a:rPr>
              <a:t>groupby.mean</a:t>
            </a: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 function to get the average critics score and </a:t>
            </a:r>
            <a:r>
              <a:rPr lang="en-US" sz="1000" dirty="0" err="1">
                <a:solidFill>
                  <a:srgbClr val="F3F3F3"/>
                </a:solidFill>
                <a:latin typeface="Biome Light" panose="020B0502040204020203" pitchFamily="34" charset="0"/>
                <a:ea typeface="Source Code Pro Light"/>
                <a:cs typeface="Biome Light" panose="020B0502040204020203" pitchFamily="34" charset="0"/>
                <a:sym typeface="Source Code Pro Light"/>
              </a:rPr>
              <a:t>groupby.sum</a:t>
            </a: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 to get the total global sales for each unique genre. From here we placed the data into a new </a:t>
            </a:r>
            <a:r>
              <a:rPr lang="en-US" sz="1000" dirty="0" err="1">
                <a:solidFill>
                  <a:srgbClr val="F3F3F3"/>
                </a:solidFill>
                <a:latin typeface="Biome Light" panose="020B0502040204020203" pitchFamily="34" charset="0"/>
                <a:ea typeface="Source Code Pro Light"/>
                <a:cs typeface="Biome Light" panose="020B0502040204020203" pitchFamily="34" charset="0"/>
                <a:sym typeface="Source Code Pro Light"/>
              </a:rPr>
              <a:t>dataframe</a:t>
            </a: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pic>
        <p:nvPicPr>
          <p:cNvPr id="6" name="Picture 5"/>
          <p:cNvPicPr>
            <a:picLocks noChangeAspect="1"/>
          </p:cNvPicPr>
          <p:nvPr/>
        </p:nvPicPr>
        <p:blipFill>
          <a:blip r:embed="rId4"/>
          <a:stretch>
            <a:fillRect/>
          </a:stretch>
        </p:blipFill>
        <p:spPr>
          <a:xfrm>
            <a:off x="7283585" y="2033458"/>
            <a:ext cx="1563546" cy="596690"/>
          </a:xfrm>
          <a:prstGeom prst="rect">
            <a:avLst/>
          </a:prstGeom>
          <a:effectLst>
            <a:softEdge rad="25400"/>
          </a:effectLst>
        </p:spPr>
      </p:pic>
      <p:pic>
        <p:nvPicPr>
          <p:cNvPr id="7" name="Picture 6"/>
          <p:cNvPicPr>
            <a:picLocks noChangeAspect="1"/>
          </p:cNvPicPr>
          <p:nvPr/>
        </p:nvPicPr>
        <p:blipFill>
          <a:blip r:embed="rId5"/>
          <a:stretch>
            <a:fillRect/>
          </a:stretch>
        </p:blipFill>
        <p:spPr>
          <a:xfrm>
            <a:off x="3743725" y="1996397"/>
            <a:ext cx="3228371" cy="800789"/>
          </a:xfrm>
          <a:prstGeom prst="rect">
            <a:avLst/>
          </a:prstGeom>
          <a:effectLst>
            <a:softEdge rad="25400"/>
          </a:effectLst>
        </p:spPr>
      </p:pic>
      <p:sp>
        <p:nvSpPr>
          <p:cNvPr id="71" name="Google Shape;1770;p44">
            <a:extLst>
              <a:ext uri="{FF2B5EF4-FFF2-40B4-BE49-F238E27FC236}">
                <a16:creationId xmlns:a16="http://schemas.microsoft.com/office/drawing/2014/main" id="{1E281C4D-C97C-461A-B271-ACACDC903CBE}"/>
              </a:ext>
            </a:extLst>
          </p:cNvPr>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Global Sales vs. Critic Ratings for Different Genres</a:t>
            </a:r>
            <a:endParaRPr sz="2800" dirty="0"/>
          </a:p>
        </p:txBody>
      </p:sp>
    </p:spTree>
    <p:extLst>
      <p:ext uri="{BB962C8B-B14F-4D97-AF65-F5344CB8AC3E}">
        <p14:creationId xmlns:p14="http://schemas.microsoft.com/office/powerpoint/2010/main" val="408719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6" name="Google Shape;706;p32"/>
          <p:cNvSpPr txBox="1">
            <a:spLocks noGrp="1"/>
          </p:cNvSpPr>
          <p:nvPr>
            <p:ph type="subTitle" idx="4294967295"/>
          </p:nvPr>
        </p:nvSpPr>
        <p:spPr>
          <a:xfrm>
            <a:off x="3993847" y="923542"/>
            <a:ext cx="4456256" cy="1532704"/>
          </a:xfrm>
          <a:prstGeom prst="rect">
            <a:avLst/>
          </a:prstGeom>
        </p:spPr>
        <p:txBody>
          <a:bodyPr spcFirstLastPara="1" vert="horz" wrap="square" lIns="91425" tIns="91425" rIns="91425" bIns="91425" rtlCol="0" anchor="t" anchorCtr="0">
            <a:noAutofit/>
          </a:bodyPr>
          <a:lstStyle/>
          <a:p>
            <a:pPr marL="0" marR="26660" indent="0">
              <a:lnSpc>
                <a:spcPct val="100000"/>
              </a:lnSpc>
              <a:spcAft>
                <a:spcPts val="1600"/>
              </a:spcAft>
              <a:buNone/>
            </a:pPr>
            <a:r>
              <a:rPr lang="es" sz="1400" dirty="0">
                <a:solidFill>
                  <a:srgbClr val="F3F3F3"/>
                </a:solidFill>
                <a:latin typeface="Biome Light" panose="020B0502040204020203" pitchFamily="34" charset="0"/>
                <a:cs typeface="Biome Light" panose="020B0502040204020203" pitchFamily="34" charset="0"/>
              </a:rPr>
              <a:t>From the Data frame we plotted the data into 2 separate bar graphs. One showing the total global sales for each genre. The second graph to show the average critc score for each genre.</a:t>
            </a:r>
            <a:endParaRPr sz="1400" dirty="0">
              <a:solidFill>
                <a:srgbClr val="F3F3F3"/>
              </a:solidFill>
              <a:latin typeface="Biome Light" panose="020B0502040204020203" pitchFamily="34" charset="0"/>
              <a:cs typeface="Biome Light" panose="020B0502040204020203" pitchFamily="34" charset="0"/>
            </a:endParaRPr>
          </a:p>
        </p:txBody>
      </p:sp>
      <p:sp>
        <p:nvSpPr>
          <p:cNvPr id="709" name="Google Shape;709;p32"/>
          <p:cNvSpPr txBox="1">
            <a:spLocks noGrp="1"/>
          </p:cNvSpPr>
          <p:nvPr>
            <p:ph type="subTitle" idx="4294967295"/>
          </p:nvPr>
        </p:nvSpPr>
        <p:spPr>
          <a:xfrm>
            <a:off x="876631" y="4062789"/>
            <a:ext cx="2721712" cy="1112400"/>
          </a:xfrm>
          <a:prstGeom prst="rect">
            <a:avLst/>
          </a:prstGeom>
        </p:spPr>
        <p:txBody>
          <a:bodyPr spcFirstLastPara="1" vert="horz" wrap="square" lIns="91425" tIns="91425" rIns="91425" bIns="91425" rtlCol="0" anchor="t" anchorCtr="0">
            <a:noAutofit/>
          </a:bodyPr>
          <a:lstStyle/>
          <a:p>
            <a:pPr marL="0" indent="0">
              <a:lnSpc>
                <a:spcPct val="100000"/>
              </a:lnSpc>
              <a:spcAft>
                <a:spcPts val="1600"/>
              </a:spcAft>
              <a:buClr>
                <a:schemeClr val="dk1"/>
              </a:buClr>
              <a:buSzPts val="1100"/>
              <a:buNone/>
            </a:pPr>
            <a:r>
              <a:rPr lang="en-US" sz="1000" dirty="0">
                <a:solidFill>
                  <a:srgbClr val="F3F3F3"/>
                </a:solidFill>
                <a:latin typeface="Biome Light" panose="020B0502040204020203" pitchFamily="34" charset="0"/>
                <a:cs typeface="Biome Light" panose="020B0502040204020203" pitchFamily="34" charset="0"/>
              </a:rPr>
              <a:t>This is the result of the data frame. We have the average critic score for every game genre and the number of sales each genre has made globally.</a:t>
            </a:r>
            <a:endParaRPr sz="1000" dirty="0">
              <a:solidFill>
                <a:srgbClr val="F3F3F3"/>
              </a:solidFill>
              <a:latin typeface="Biome Light" panose="020B0502040204020203" pitchFamily="34" charset="0"/>
              <a:cs typeface="Biome Light" panose="020B0502040204020203" pitchFamily="34" charset="0"/>
            </a:endParaRPr>
          </a:p>
        </p:txBody>
      </p:sp>
      <p:grpSp>
        <p:nvGrpSpPr>
          <p:cNvPr id="710" name="Google Shape;710;p32"/>
          <p:cNvGrpSpPr/>
          <p:nvPr/>
        </p:nvGrpSpPr>
        <p:grpSpPr>
          <a:xfrm>
            <a:off x="3220638" y="1617807"/>
            <a:ext cx="595955" cy="233233"/>
            <a:chOff x="1190625" y="1823450"/>
            <a:chExt cx="5209400" cy="2038750"/>
          </a:xfrm>
        </p:grpSpPr>
        <p:sp>
          <p:nvSpPr>
            <p:cNvPr id="711" name="Google Shape;711;p32"/>
            <p:cNvSpPr/>
            <p:nvPr/>
          </p:nvSpPr>
          <p:spPr>
            <a:xfrm>
              <a:off x="2740050" y="2801975"/>
              <a:ext cx="1968650" cy="570925"/>
            </a:xfrm>
            <a:custGeom>
              <a:avLst/>
              <a:gdLst/>
              <a:ahLst/>
              <a:cxnLst/>
              <a:rect l="l" t="t" r="r" b="b"/>
              <a:pathLst>
                <a:path w="78746" h="22837" extrusionOk="0">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2" name="Google Shape;712;p32"/>
            <p:cNvSpPr/>
            <p:nvPr/>
          </p:nvSpPr>
          <p:spPr>
            <a:xfrm>
              <a:off x="1190625" y="1823450"/>
              <a:ext cx="5209400" cy="2038750"/>
            </a:xfrm>
            <a:custGeom>
              <a:avLst/>
              <a:gdLst/>
              <a:ahLst/>
              <a:cxnLst/>
              <a:rect l="l" t="t" r="r" b="b"/>
              <a:pathLst>
                <a:path w="208376" h="81550" extrusionOk="0">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3" name="Google Shape;713;p32"/>
            <p:cNvSpPr/>
            <p:nvPr/>
          </p:nvSpPr>
          <p:spPr>
            <a:xfrm>
              <a:off x="1761450" y="2965125"/>
              <a:ext cx="652425" cy="652425"/>
            </a:xfrm>
            <a:custGeom>
              <a:avLst/>
              <a:gdLst/>
              <a:ahLst/>
              <a:cxnLst/>
              <a:rect l="l" t="t" r="r" b="b"/>
              <a:pathLst>
                <a:path w="26097" h="26097" extrusionOk="0">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4" name="Google Shape;714;p32"/>
            <p:cNvSpPr/>
            <p:nvPr/>
          </p:nvSpPr>
          <p:spPr>
            <a:xfrm>
              <a:off x="5105000" y="2965125"/>
              <a:ext cx="652425" cy="652425"/>
            </a:xfrm>
            <a:custGeom>
              <a:avLst/>
              <a:gdLst/>
              <a:ahLst/>
              <a:cxnLst/>
              <a:rect l="l" t="t" r="r" b="b"/>
              <a:pathLst>
                <a:path w="26097" h="26097" extrusionOk="0">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grpSp>
      <p:grpSp>
        <p:nvGrpSpPr>
          <p:cNvPr id="715" name="Google Shape;715;p32"/>
          <p:cNvGrpSpPr/>
          <p:nvPr/>
        </p:nvGrpSpPr>
        <p:grpSpPr>
          <a:xfrm>
            <a:off x="518380" y="4120555"/>
            <a:ext cx="358252" cy="498434"/>
            <a:chOff x="1924550" y="238125"/>
            <a:chExt cx="3751325" cy="5219200"/>
          </a:xfrm>
        </p:grpSpPr>
        <p:sp>
          <p:nvSpPr>
            <p:cNvPr id="716" name="Google Shape;716;p32"/>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7" name="Google Shape;717;p32"/>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8" name="Google Shape;718;p32"/>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13" r="49"/>
          <a:stretch/>
        </p:blipFill>
        <p:spPr>
          <a:xfrm>
            <a:off x="545580" y="611305"/>
            <a:ext cx="2167128" cy="3540300"/>
          </a:xfrm>
          <a:prstGeom prst="rect">
            <a:avLst/>
          </a:prstGeom>
          <a:effectLst>
            <a:softEdge rad="3810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900" y="1907506"/>
            <a:ext cx="2995917" cy="2236670"/>
          </a:xfrm>
          <a:prstGeom prst="rect">
            <a:avLst/>
          </a:prstGeom>
          <a:effectLst>
            <a:softEdge rad="2540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429" y="1907507"/>
            <a:ext cx="2908849" cy="2236670"/>
          </a:xfrm>
          <a:prstGeom prst="rect">
            <a:avLst/>
          </a:prstGeom>
          <a:effectLst>
            <a:softEdge rad="25400"/>
          </a:effectLst>
        </p:spPr>
      </p:pic>
      <p:sp>
        <p:nvSpPr>
          <p:cNvPr id="17" name="Google Shape;1770;p44">
            <a:extLst>
              <a:ext uri="{FF2B5EF4-FFF2-40B4-BE49-F238E27FC236}">
                <a16:creationId xmlns:a16="http://schemas.microsoft.com/office/drawing/2014/main" id="{39CA52F4-CFE2-4249-AEE1-E8D688EF4306}"/>
              </a:ext>
            </a:extLst>
          </p:cNvPr>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Global Sales vs. Critic Ratings for Different Genres</a:t>
            </a:r>
            <a:endParaRPr sz="2800" dirty="0"/>
          </a:p>
        </p:txBody>
      </p:sp>
    </p:spTree>
    <p:extLst>
      <p:ext uri="{BB962C8B-B14F-4D97-AF65-F5344CB8AC3E}">
        <p14:creationId xmlns:p14="http://schemas.microsoft.com/office/powerpoint/2010/main" val="34193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34"/>
          <p:cNvSpPr txBox="1">
            <a:spLocks noGrp="1"/>
          </p:cNvSpPr>
          <p:nvPr>
            <p:ph type="ctrTitle"/>
          </p:nvPr>
        </p:nvSpPr>
        <p:spPr>
          <a:xfrm flipH="1">
            <a:off x="5072679" y="1353014"/>
            <a:ext cx="3677311" cy="1312491"/>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When looking at the yearly trend of video game sales by genre, we decided to only look from 2013-2017. We made the determination that there was not enough information for sales in 2018 that would present accurate data.</a:t>
            </a:r>
            <a:endParaRPr dirty="0">
              <a:solidFill>
                <a:srgbClr val="F3F3F3"/>
              </a:solidFill>
            </a:endParaRPr>
          </a:p>
        </p:txBody>
      </p:sp>
      <p:pic>
        <p:nvPicPr>
          <p:cNvPr id="3" name="Picture 2"/>
          <p:cNvPicPr>
            <a:picLocks noChangeAspect="1"/>
          </p:cNvPicPr>
          <p:nvPr/>
        </p:nvPicPr>
        <p:blipFill>
          <a:blip r:embed="rId3"/>
          <a:stretch>
            <a:fillRect/>
          </a:stretch>
        </p:blipFill>
        <p:spPr>
          <a:xfrm>
            <a:off x="177802" y="1466853"/>
            <a:ext cx="5341376" cy="151021"/>
          </a:xfrm>
          <a:prstGeom prst="rect">
            <a:avLst/>
          </a:prstGeom>
          <a:effectLst>
            <a:softEdge rad="25400"/>
          </a:effectLst>
        </p:spPr>
      </p:pic>
      <p:pic>
        <p:nvPicPr>
          <p:cNvPr id="4" name="Picture 3"/>
          <p:cNvPicPr>
            <a:picLocks noChangeAspect="1"/>
          </p:cNvPicPr>
          <p:nvPr/>
        </p:nvPicPr>
        <p:blipFill>
          <a:blip r:embed="rId4"/>
          <a:stretch>
            <a:fillRect/>
          </a:stretch>
        </p:blipFill>
        <p:spPr>
          <a:xfrm>
            <a:off x="177800" y="1634169"/>
            <a:ext cx="4496427" cy="1028844"/>
          </a:xfrm>
          <a:prstGeom prst="rect">
            <a:avLst/>
          </a:prstGeom>
          <a:effectLst>
            <a:softEdge rad="25400"/>
          </a:effectLst>
        </p:spPr>
      </p:pic>
      <p:pic>
        <p:nvPicPr>
          <p:cNvPr id="5" name="Picture 4"/>
          <p:cNvPicPr>
            <a:picLocks noChangeAspect="1"/>
          </p:cNvPicPr>
          <p:nvPr/>
        </p:nvPicPr>
        <p:blipFill>
          <a:blip r:embed="rId5"/>
          <a:stretch>
            <a:fillRect/>
          </a:stretch>
        </p:blipFill>
        <p:spPr>
          <a:xfrm>
            <a:off x="177801" y="2679791"/>
            <a:ext cx="6096619" cy="799942"/>
          </a:xfrm>
          <a:prstGeom prst="rect">
            <a:avLst/>
          </a:prstGeom>
          <a:effectLst>
            <a:softEdge rad="25400"/>
          </a:effectLst>
        </p:spPr>
      </p:pic>
      <p:pic>
        <p:nvPicPr>
          <p:cNvPr id="6" name="Picture 5"/>
          <p:cNvPicPr>
            <a:picLocks noChangeAspect="1"/>
          </p:cNvPicPr>
          <p:nvPr/>
        </p:nvPicPr>
        <p:blipFill>
          <a:blip r:embed="rId6"/>
          <a:stretch>
            <a:fillRect/>
          </a:stretch>
        </p:blipFill>
        <p:spPr>
          <a:xfrm>
            <a:off x="182073" y="3606221"/>
            <a:ext cx="2997037" cy="1050175"/>
          </a:xfrm>
          <a:prstGeom prst="rect">
            <a:avLst/>
          </a:prstGeom>
          <a:effectLst>
            <a:softEdge rad="25400"/>
          </a:effectLst>
        </p:spPr>
      </p:pic>
      <p:sp>
        <p:nvSpPr>
          <p:cNvPr id="11" name="Google Shape;793;p34"/>
          <p:cNvSpPr txBox="1">
            <a:spLocks noGrp="1"/>
          </p:cNvSpPr>
          <p:nvPr>
            <p:ph type="ctrTitle"/>
          </p:nvPr>
        </p:nvSpPr>
        <p:spPr>
          <a:xfrm flipH="1">
            <a:off x="3186544" y="3013730"/>
            <a:ext cx="5819985" cy="1226127"/>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1. First, we filtered the years we wanted to look at and narrowed it down between 2013-2017 games only.</a:t>
            </a:r>
            <a:br>
              <a:rPr lang="en-US" dirty="0">
                <a:solidFill>
                  <a:srgbClr val="F3F3F3"/>
                </a:solidFill>
              </a:rPr>
            </a:br>
            <a:r>
              <a:rPr lang="en-US" dirty="0">
                <a:solidFill>
                  <a:srgbClr val="F3F3F3"/>
                </a:solidFill>
              </a:rPr>
              <a:t>2. Then we dropped any rows with </a:t>
            </a:r>
            <a:r>
              <a:rPr lang="en-US" dirty="0" err="1">
                <a:solidFill>
                  <a:srgbClr val="F3F3F3"/>
                </a:solidFill>
              </a:rPr>
              <a:t>NaN</a:t>
            </a:r>
            <a:r>
              <a:rPr lang="en-US" dirty="0">
                <a:solidFill>
                  <a:srgbClr val="F3F3F3"/>
                </a:solidFill>
              </a:rPr>
              <a:t> values.</a:t>
            </a:r>
            <a:br>
              <a:rPr lang="en-US" dirty="0">
                <a:solidFill>
                  <a:srgbClr val="F3F3F3"/>
                </a:solidFill>
              </a:rPr>
            </a:br>
            <a:r>
              <a:rPr lang="en-US" dirty="0">
                <a:solidFill>
                  <a:srgbClr val="F3F3F3"/>
                </a:solidFill>
              </a:rPr>
              <a:t>3. Finally, we decided to group genres together under one common category.</a:t>
            </a:r>
            <a:endParaRPr dirty="0">
              <a:solidFill>
                <a:srgbClr val="F3F3F3"/>
              </a:solidFill>
            </a:endParaRPr>
          </a:p>
        </p:txBody>
      </p:sp>
      <p:sp>
        <p:nvSpPr>
          <p:cNvPr id="12" name="Google Shape;793;p34"/>
          <p:cNvSpPr txBox="1">
            <a:spLocks noGrp="1"/>
          </p:cNvSpPr>
          <p:nvPr>
            <p:ph type="ctrTitle"/>
          </p:nvPr>
        </p:nvSpPr>
        <p:spPr>
          <a:xfrm flipH="1">
            <a:off x="3186544" y="3627251"/>
            <a:ext cx="5819985" cy="1226127"/>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4. We used the </a:t>
            </a:r>
            <a:r>
              <a:rPr lang="en-US" dirty="0" err="1">
                <a:solidFill>
                  <a:srgbClr val="F3F3F3"/>
                </a:solidFill>
              </a:rPr>
              <a:t>groupby</a:t>
            </a:r>
            <a:r>
              <a:rPr lang="en-US" dirty="0">
                <a:solidFill>
                  <a:srgbClr val="F3F3F3"/>
                </a:solidFill>
              </a:rPr>
              <a:t> function to combine all the genres into one, but showed separate data from the years 2013-2017.</a:t>
            </a:r>
            <a:br>
              <a:rPr lang="en-US" dirty="0">
                <a:solidFill>
                  <a:srgbClr val="F3F3F3"/>
                </a:solidFill>
              </a:rPr>
            </a:br>
            <a:r>
              <a:rPr lang="en-US" dirty="0">
                <a:solidFill>
                  <a:srgbClr val="F3F3F3"/>
                </a:solidFill>
              </a:rPr>
              <a:t>5. Finally we added all the global sales together within each category to see the total sales per year for each genre.</a:t>
            </a:r>
            <a:endParaRPr dirty="0">
              <a:solidFill>
                <a:srgbClr val="F3F3F3"/>
              </a:solidFill>
            </a:endParaRPr>
          </a:p>
        </p:txBody>
      </p:sp>
      <p:sp>
        <p:nvSpPr>
          <p:cNvPr id="14" name="Google Shape;1770;p44">
            <a:extLst>
              <a:ext uri="{FF2B5EF4-FFF2-40B4-BE49-F238E27FC236}">
                <a16:creationId xmlns:a16="http://schemas.microsoft.com/office/drawing/2014/main" id="{64A052F3-86CD-4A18-8E4B-EB56B5973E27}"/>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Biome Light" panose="020B0502040204020203" pitchFamily="34" charset="0"/>
                <a:ea typeface="Source Code Pro Light"/>
                <a:cs typeface="Biome Light" panose="020B0502040204020203" pitchFamily="34" charset="0"/>
                <a:sym typeface="Source Code Pro Light"/>
              </a:defRPr>
            </a:lvl1pPr>
            <a:lvl2pPr marR="0" lvl="1"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2pPr>
            <a:lvl3pPr marR="0" lvl="2"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3pPr>
            <a:lvl4pPr marR="0" lvl="3"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4pPr>
            <a:lvl5pPr marR="0" lvl="4"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5pPr>
            <a:lvl6pPr marR="0" lvl="5"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6pPr>
            <a:lvl7pPr marR="0" lvl="6"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7pPr>
            <a:lvl8pPr marR="0" lvl="7"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8pPr>
            <a:lvl9pPr marR="0" lvl="8"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9pPr>
          </a:lstStyle>
          <a:p>
            <a:pPr lvl="0"/>
            <a:r>
              <a:rPr lang="en-US" sz="2400" dirty="0">
                <a:solidFill>
                  <a:srgbClr val="F3F3F3"/>
                </a:solidFill>
              </a:rPr>
              <a:t>Global Sales for Different Genres Across Years</a:t>
            </a:r>
            <a:endParaRPr lang="en-US" sz="2400" dirty="0">
              <a:solidFill>
                <a:srgbClr val="F3F3F3"/>
              </a:solidFill>
              <a:ea typeface="Teko"/>
              <a:sym typeface="Teko"/>
            </a:endParaRPr>
          </a:p>
        </p:txBody>
      </p:sp>
    </p:spTree>
    <p:extLst>
      <p:ext uri="{BB962C8B-B14F-4D97-AF65-F5344CB8AC3E}">
        <p14:creationId xmlns:p14="http://schemas.microsoft.com/office/powerpoint/2010/main" val="2133669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658" name="Google Shape;802;p35"/>
          <p:cNvGrpSpPr/>
          <p:nvPr/>
        </p:nvGrpSpPr>
        <p:grpSpPr>
          <a:xfrm>
            <a:off x="3841259" y="3933092"/>
            <a:ext cx="4315656" cy="1086708"/>
            <a:chOff x="3673465" y="1876975"/>
            <a:chExt cx="1797074" cy="2370299"/>
          </a:xfrm>
        </p:grpSpPr>
        <p:sp>
          <p:nvSpPr>
            <p:cNvPr id="659"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60"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61"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2"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3"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4"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5"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6"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7"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8"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9"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0"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1"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2"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3"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4"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5" name="Google Shape;819;p35"/>
            <p:cNvSpPr/>
            <p:nvPr/>
          </p:nvSpPr>
          <p:spPr>
            <a:xfrm>
              <a:off x="3992814" y="2053175"/>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6"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7"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8"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9"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0"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1"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2"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3"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4"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5"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6"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7"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8"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9"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0"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1"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2"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3"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4"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5"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6"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7"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8"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9"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0"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1"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2"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3"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4"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5"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6"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7"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8"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9"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0"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1"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2"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3"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4"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5"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6"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7"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8"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9"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0"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1"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2"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3"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4"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5"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6"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7"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8"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9"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0"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1"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2"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3"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4"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5"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6"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7"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8"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9"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0"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1"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2"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3"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4"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5"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6"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7"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8"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9"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0"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1"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2"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3"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4"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5"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6"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7"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8" name="Google Shape;902;p35"/>
            <p:cNvSpPr/>
            <p:nvPr/>
          </p:nvSpPr>
          <p:spPr>
            <a:xfrm>
              <a:off x="4709487" y="3916537"/>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9"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0"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1"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2"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3"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4"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5"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6"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7"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8"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9"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0"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1"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2"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3"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4"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5"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6"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7"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8"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9"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0"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1"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2"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3"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4"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5"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6"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7"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8"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9"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0"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1"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2"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3"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4"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5"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6"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7"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8"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1"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2"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3"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4"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5"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6"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cxnSp>
        <p:nvCxnSpPr>
          <p:cNvPr id="643" name="Google Shape;1829;p45"/>
          <p:cNvCxnSpPr/>
          <p:nvPr/>
        </p:nvCxnSpPr>
        <p:spPr>
          <a:xfrm flipH="1">
            <a:off x="6090815" y="2899721"/>
            <a:ext cx="592" cy="1787345"/>
          </a:xfrm>
          <a:prstGeom prst="straightConnector1">
            <a:avLst/>
          </a:prstGeom>
          <a:noFill/>
          <a:ln w="9525" cap="flat" cmpd="sng">
            <a:solidFill>
              <a:srgbClr val="11FFFF"/>
            </a:solidFill>
            <a:prstDash val="solid"/>
            <a:round/>
            <a:headEnd type="none" w="med" len="med"/>
            <a:tailEnd type="none" w="med" len="med"/>
          </a:ln>
        </p:spPr>
      </p:cxnSp>
      <p:grpSp>
        <p:nvGrpSpPr>
          <p:cNvPr id="495" name="Google Shape;802;p35"/>
          <p:cNvGrpSpPr/>
          <p:nvPr/>
        </p:nvGrpSpPr>
        <p:grpSpPr>
          <a:xfrm>
            <a:off x="3528206" y="2563810"/>
            <a:ext cx="4863420" cy="1282799"/>
            <a:chOff x="3673465" y="1876975"/>
            <a:chExt cx="1797075" cy="2370299"/>
          </a:xfrm>
        </p:grpSpPr>
        <p:sp>
          <p:nvSpPr>
            <p:cNvPr id="496"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7"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8"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9"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0"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1"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2"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3"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4"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5"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6"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7"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8"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9"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0"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1"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2"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3"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4"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5"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6"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7"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8"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9"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0"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1"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2"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3"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4"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5"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6"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7"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8"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9"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0"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1"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2"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3"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4"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5"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6"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7"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8"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9"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0"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1"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2"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3"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4"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5"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6"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7"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8"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9"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0"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1"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2"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3"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4"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5"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6"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7"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8"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9"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0"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1"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2"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3"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4"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5"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6"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7"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8"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9"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0"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1"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2"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3"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4"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5"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6"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7"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8"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9"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0"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1"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2"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3"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4"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5"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6"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7"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8"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9"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0"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1"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2"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3"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4"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5"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6"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7"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8"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9"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0"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1"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2"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3"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4"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5"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6"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7"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8"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9"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0"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1"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2"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3"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4"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5"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6"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7"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8"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9"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0"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1"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2"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3"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4"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5"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6"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7"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8"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9"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0"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1"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2"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3"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4"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5"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6"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7"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8"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dirty="0"/>
            </a:p>
          </p:txBody>
        </p:sp>
        <p:sp>
          <p:nvSpPr>
            <p:cNvPr id="639"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0"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1"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grpSp>
        <p:nvGrpSpPr>
          <p:cNvPr id="348" name="Google Shape;802;p35"/>
          <p:cNvGrpSpPr/>
          <p:nvPr/>
        </p:nvGrpSpPr>
        <p:grpSpPr>
          <a:xfrm>
            <a:off x="3537127" y="1177847"/>
            <a:ext cx="4914456" cy="1232463"/>
            <a:chOff x="3673465" y="1876975"/>
            <a:chExt cx="1797075" cy="2370299"/>
          </a:xfrm>
        </p:grpSpPr>
        <p:sp>
          <p:nvSpPr>
            <p:cNvPr id="349"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350"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351"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2"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3"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4"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5"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6"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7"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8"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9"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0"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1"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2"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3"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4"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5"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6"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7"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8"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9"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0"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1"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2"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3"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4"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5"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6"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7"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8"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9"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0"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1"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2"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3"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4"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5"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6"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7"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8"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9"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0"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1"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2"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3"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4"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5"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6"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7"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8"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9"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0"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1"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2"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3"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4"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5"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6"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7"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8"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9"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0"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1"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2"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3"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4"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5"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6"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7"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8"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9"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0"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1"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2"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3"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4"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5"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6"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7"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8"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9"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0"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1"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2"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3"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4"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5"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6"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7"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8"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9"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0"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1"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2"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3"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4"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5"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6"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7"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8"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9"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0"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1"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2"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3"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4"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5"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6"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7"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8"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9"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0"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1"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2"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3"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4"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5"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6"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7"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8"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9"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0"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1"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2"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3"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4"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5"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6"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7"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8"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9"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0"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1"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2"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3"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4"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5"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6"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7"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8"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9"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0"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1"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2"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3"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4"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cxnSp>
        <p:nvCxnSpPr>
          <p:cNvPr id="346" name="Google Shape;1829;p45"/>
          <p:cNvCxnSpPr/>
          <p:nvPr/>
        </p:nvCxnSpPr>
        <p:spPr>
          <a:xfrm flipH="1">
            <a:off x="5153612" y="1452620"/>
            <a:ext cx="592" cy="1787345"/>
          </a:xfrm>
          <a:prstGeom prst="straightConnector1">
            <a:avLst/>
          </a:prstGeom>
          <a:noFill/>
          <a:ln w="9525" cap="flat" cmpd="sng">
            <a:solidFill>
              <a:srgbClr val="11FFFF"/>
            </a:solidFill>
            <a:prstDash val="solid"/>
            <a:round/>
            <a:headEnd type="none" w="med" len="med"/>
            <a:tailEnd type="none" w="med" len="med"/>
          </a:ln>
        </p:spPr>
      </p:cxnSp>
      <p:cxnSp>
        <p:nvCxnSpPr>
          <p:cNvPr id="311" name="Google Shape;1829;p45"/>
          <p:cNvCxnSpPr/>
          <p:nvPr/>
        </p:nvCxnSpPr>
        <p:spPr>
          <a:xfrm>
            <a:off x="1983248" y="1593371"/>
            <a:ext cx="1546500" cy="0"/>
          </a:xfrm>
          <a:prstGeom prst="straightConnector1">
            <a:avLst/>
          </a:prstGeom>
          <a:noFill/>
          <a:ln w="9525" cap="flat" cmpd="sng">
            <a:solidFill>
              <a:srgbClr val="11FFFF"/>
            </a:solidFill>
            <a:prstDash val="solid"/>
            <a:round/>
            <a:headEnd type="none" w="med" len="med"/>
            <a:tailEnd type="none" w="med" len="med"/>
          </a:ln>
        </p:spPr>
      </p:cxnSp>
      <p:grpSp>
        <p:nvGrpSpPr>
          <p:cNvPr id="802" name="Google Shape;802;p35"/>
          <p:cNvGrpSpPr/>
          <p:nvPr/>
        </p:nvGrpSpPr>
        <p:grpSpPr>
          <a:xfrm>
            <a:off x="86092" y="423958"/>
            <a:ext cx="2435062" cy="1524387"/>
            <a:chOff x="3673465" y="1876975"/>
            <a:chExt cx="1797075" cy="2370299"/>
          </a:xfrm>
        </p:grpSpPr>
        <p:sp>
          <p:nvSpPr>
            <p:cNvPr id="803"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804"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805"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6"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7"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8"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9"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0"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1"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2"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3"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4"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5"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6"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7"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8"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9"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0"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1"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2"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3"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4"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5"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6"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7"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8"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9"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0"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1"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2"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3"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4"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5"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6"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7"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8"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9"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0"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1"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2"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3"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4"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5"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6"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7"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8"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9"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0"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1"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2"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3"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4"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5"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6"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7"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8"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9"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0"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1"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2"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3"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4"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5"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6"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7"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8"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9"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0"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1"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2"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3"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4"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5"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6"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7"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8"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9"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0"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1"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2"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3"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4"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5"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6"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7"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8"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9"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0"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1"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2"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3"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4"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5"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6"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7"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8"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9"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0"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1"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2"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3"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4"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5"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6"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7"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8"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9"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0"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1"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2"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3"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4"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5"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6"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7"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8"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9"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0"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1"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2"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3"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4"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5"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6"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7"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8"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9"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0"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1"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2"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3"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4"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5"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6"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7"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8"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9"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0"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1"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2"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3"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4"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5"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6"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7"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8"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sp>
        <p:nvSpPr>
          <p:cNvPr id="1069" name="Google Shape;1069;p35"/>
          <p:cNvSpPr/>
          <p:nvPr/>
        </p:nvSpPr>
        <p:spPr>
          <a:xfrm rot="10800000">
            <a:off x="6551681" y="1708488"/>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endParaRPr sz="1800"/>
          </a:p>
        </p:txBody>
      </p:sp>
      <p:pic>
        <p:nvPicPr>
          <p:cNvPr id="2" name="Picture 1"/>
          <p:cNvPicPr>
            <a:picLocks noChangeAspect="1"/>
          </p:cNvPicPr>
          <p:nvPr/>
        </p:nvPicPr>
        <p:blipFill>
          <a:blip r:embed="rId3"/>
          <a:stretch>
            <a:fillRect/>
          </a:stretch>
        </p:blipFill>
        <p:spPr>
          <a:xfrm>
            <a:off x="261468" y="516324"/>
            <a:ext cx="2056102" cy="1323950"/>
          </a:xfrm>
          <a:prstGeom prst="rect">
            <a:avLst/>
          </a:prstGeom>
          <a:effectLst>
            <a:softEdge rad="127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13815"/>
          <a:stretch/>
        </p:blipFill>
        <p:spPr>
          <a:xfrm>
            <a:off x="3583738" y="1217919"/>
            <a:ext cx="4794229" cy="1161288"/>
          </a:xfrm>
          <a:prstGeom prst="rect">
            <a:avLst/>
          </a:prstGeom>
          <a:effectLst>
            <a:softEdge rad="12700"/>
          </a:effectLst>
        </p:spPr>
      </p:pic>
      <p:pic>
        <p:nvPicPr>
          <p:cNvPr id="5" name="Picture 4"/>
          <p:cNvPicPr>
            <a:picLocks noChangeAspect="1"/>
          </p:cNvPicPr>
          <p:nvPr/>
        </p:nvPicPr>
        <p:blipFill>
          <a:blip r:embed="rId5"/>
          <a:stretch>
            <a:fillRect/>
          </a:stretch>
        </p:blipFill>
        <p:spPr>
          <a:xfrm>
            <a:off x="3606708" y="2594588"/>
            <a:ext cx="4744289" cy="1202777"/>
          </a:xfrm>
          <a:prstGeom prst="rect">
            <a:avLst/>
          </a:prstGeom>
          <a:effectLst>
            <a:softEdge rad="12700"/>
          </a:effectLst>
        </p:spPr>
      </p:pic>
      <p:pic>
        <p:nvPicPr>
          <p:cNvPr id="7" name="Picture 6"/>
          <p:cNvPicPr>
            <a:picLocks noChangeAspect="1"/>
          </p:cNvPicPr>
          <p:nvPr/>
        </p:nvPicPr>
        <p:blipFill>
          <a:blip r:embed="rId6"/>
          <a:stretch>
            <a:fillRect/>
          </a:stretch>
        </p:blipFill>
        <p:spPr>
          <a:xfrm>
            <a:off x="3922059" y="3986153"/>
            <a:ext cx="4118423" cy="956312"/>
          </a:xfrm>
          <a:prstGeom prst="rect">
            <a:avLst/>
          </a:prstGeom>
          <a:effectLst>
            <a:softEdge rad="12700"/>
          </a:effectLst>
        </p:spPr>
      </p:pic>
      <p:grpSp>
        <p:nvGrpSpPr>
          <p:cNvPr id="645" name="Google Shape;1812;p45"/>
          <p:cNvGrpSpPr/>
          <p:nvPr/>
        </p:nvGrpSpPr>
        <p:grpSpPr>
          <a:xfrm>
            <a:off x="454019" y="2107603"/>
            <a:ext cx="2935385" cy="1100018"/>
            <a:chOff x="238125" y="1662850"/>
            <a:chExt cx="7137300" cy="2217100"/>
          </a:xfrm>
        </p:grpSpPr>
        <p:sp>
          <p:nvSpPr>
            <p:cNvPr id="646"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endParaRPr sz="1800"/>
            </a:p>
          </p:txBody>
        </p:sp>
        <p:sp>
          <p:nvSpPr>
            <p:cNvPr id="647"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8"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9"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0"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1"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2"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3"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4"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5"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grpSp>
      <p:sp>
        <p:nvSpPr>
          <p:cNvPr id="656" name="Google Shape;1825;p45"/>
          <p:cNvSpPr txBox="1"/>
          <p:nvPr/>
        </p:nvSpPr>
        <p:spPr>
          <a:xfrm>
            <a:off x="697786" y="2292169"/>
            <a:ext cx="2453635" cy="818779"/>
          </a:xfrm>
          <a:prstGeom prst="rect">
            <a:avLst/>
          </a:prstGeom>
          <a:noFill/>
          <a:ln>
            <a:noFill/>
          </a:ln>
        </p:spPr>
        <p:txBody>
          <a:bodyPr spcFirstLastPara="1" wrap="square" lIns="0" tIns="6350" rIns="0" bIns="0" anchor="t" anchorCtr="0">
            <a:noAutofit/>
          </a:bodyPr>
          <a:lstStyle/>
          <a:p>
            <a:r>
              <a:rPr lang="en-US" dirty="0">
                <a:solidFill>
                  <a:schemeClr val="lt1"/>
                </a:solidFill>
                <a:latin typeface="Biome" panose="020B0502040204020203" pitchFamily="34" charset="0"/>
                <a:ea typeface="Teko"/>
                <a:cs typeface="Biome" panose="020B0502040204020203" pitchFamily="34" charset="0"/>
                <a:sym typeface="Teko"/>
              </a:rPr>
              <a:t>Convert to </a:t>
            </a:r>
            <a:r>
              <a:rPr lang="en-US" dirty="0" err="1">
                <a:solidFill>
                  <a:schemeClr val="lt1"/>
                </a:solidFill>
                <a:latin typeface="Biome" panose="020B0502040204020203" pitchFamily="34" charset="0"/>
                <a:ea typeface="Teko"/>
                <a:cs typeface="Biome" panose="020B0502040204020203" pitchFamily="34" charset="0"/>
                <a:sym typeface="Teko"/>
              </a:rPr>
              <a:t>DataFrame</a:t>
            </a:r>
            <a:endParaRPr dirty="0">
              <a:solidFill>
                <a:schemeClr val="lt1"/>
              </a:solidFill>
              <a:latin typeface="Biome" panose="020B0502040204020203" pitchFamily="34" charset="0"/>
              <a:ea typeface="Teko"/>
              <a:cs typeface="Biome" panose="020B0502040204020203" pitchFamily="34" charset="0"/>
              <a:sym typeface="Teko"/>
            </a:endParaRPr>
          </a:p>
          <a:p>
            <a:pPr>
              <a:spcBef>
                <a:spcPts val="100"/>
              </a:spcBef>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From the result, we had to convert the data into a data frame before creating the charts</a:t>
            </a: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cxnSp>
        <p:nvCxnSpPr>
          <p:cNvPr id="657" name="Google Shape;1831;p45"/>
          <p:cNvCxnSpPr/>
          <p:nvPr/>
        </p:nvCxnSpPr>
        <p:spPr>
          <a:xfrm flipV="1">
            <a:off x="-85646" y="2605800"/>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7" name="Google Shape;1812;p45"/>
          <p:cNvGrpSpPr/>
          <p:nvPr/>
        </p:nvGrpSpPr>
        <p:grpSpPr>
          <a:xfrm>
            <a:off x="441554" y="3250288"/>
            <a:ext cx="2935385" cy="1817013"/>
            <a:chOff x="238125" y="1662850"/>
            <a:chExt cx="7137300" cy="2217100"/>
          </a:xfrm>
        </p:grpSpPr>
        <p:sp>
          <p:nvSpPr>
            <p:cNvPr id="1078"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endParaRPr sz="1800"/>
            </a:p>
          </p:txBody>
        </p:sp>
        <p:sp>
          <p:nvSpPr>
            <p:cNvPr id="1079"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0"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1"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2"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3"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4"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5"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6"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7"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grpSp>
      <p:sp>
        <p:nvSpPr>
          <p:cNvPr id="1088" name="Google Shape;1825;p45"/>
          <p:cNvSpPr txBox="1"/>
          <p:nvPr/>
        </p:nvSpPr>
        <p:spPr>
          <a:xfrm>
            <a:off x="685321" y="3518228"/>
            <a:ext cx="2453635" cy="1201314"/>
          </a:xfrm>
          <a:prstGeom prst="rect">
            <a:avLst/>
          </a:prstGeom>
          <a:noFill/>
          <a:ln>
            <a:noFill/>
          </a:ln>
        </p:spPr>
        <p:txBody>
          <a:bodyPr spcFirstLastPara="1" wrap="square" lIns="0" tIns="6350" rIns="0" bIns="0" anchor="t" anchorCtr="0">
            <a:noAutofit/>
          </a:bodyPr>
          <a:lstStyle/>
          <a:p>
            <a:r>
              <a:rPr lang="en-US" dirty="0">
                <a:solidFill>
                  <a:schemeClr val="lt1"/>
                </a:solidFill>
                <a:latin typeface="Biome" panose="020B0502040204020203" pitchFamily="34" charset="0"/>
                <a:ea typeface="Teko"/>
                <a:cs typeface="Biome" panose="020B0502040204020203" pitchFamily="34" charset="0"/>
                <a:sym typeface="Teko"/>
              </a:rPr>
              <a:t>Pivot &amp; Reset Index</a:t>
            </a:r>
            <a:endParaRPr dirty="0">
              <a:solidFill>
                <a:schemeClr val="lt1"/>
              </a:solidFill>
              <a:latin typeface="Biome" panose="020B0502040204020203" pitchFamily="34" charset="0"/>
              <a:ea typeface="Teko"/>
              <a:cs typeface="Biome" panose="020B0502040204020203" pitchFamily="34" charset="0"/>
              <a:sym typeface="Teko"/>
            </a:endParaRPr>
          </a:p>
          <a:p>
            <a:pPr>
              <a:spcBef>
                <a:spcPts val="100"/>
              </a:spcBef>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In order to create our multi line chart, we needed to put the genres into the columns and years into rows, so we used the pivot method to rearrange our values. Then we reset the index to the year.</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cxnSp>
        <p:nvCxnSpPr>
          <p:cNvPr id="1089" name="Google Shape;1831;p45"/>
          <p:cNvCxnSpPr/>
          <p:nvPr/>
        </p:nvCxnSpPr>
        <p:spPr>
          <a:xfrm flipV="1">
            <a:off x="-98111" y="3831860"/>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sp>
        <p:nvSpPr>
          <p:cNvPr id="642" name="Google Shape;1770;p44">
            <a:extLst>
              <a:ext uri="{FF2B5EF4-FFF2-40B4-BE49-F238E27FC236}">
                <a16:creationId xmlns:a16="http://schemas.microsoft.com/office/drawing/2014/main" id="{17C850B9-DE13-48C6-84A3-95ABAC647F23}"/>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Biome Light" panose="020B0502040204020203" pitchFamily="34" charset="0"/>
                <a:ea typeface="Source Code Pro Light"/>
                <a:cs typeface="Biome Light" panose="020B0502040204020203" pitchFamily="34" charset="0"/>
                <a:sym typeface="Source Code Pro Light"/>
              </a:defRPr>
            </a:lvl1pPr>
            <a:lvl2pPr marR="0" lvl="1"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2pPr>
            <a:lvl3pPr marR="0" lvl="2"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3pPr>
            <a:lvl4pPr marR="0" lvl="3"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4pPr>
            <a:lvl5pPr marR="0" lvl="4"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5pPr>
            <a:lvl6pPr marR="0" lvl="5"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6pPr>
            <a:lvl7pPr marR="0" lvl="6"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7pPr>
            <a:lvl8pPr marR="0" lvl="7"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8pPr>
            <a:lvl9pPr marR="0" lvl="8"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9pPr>
          </a:lstStyle>
          <a:p>
            <a:pPr lvl="0"/>
            <a:r>
              <a:rPr lang="en-US" sz="2400" dirty="0">
                <a:solidFill>
                  <a:srgbClr val="F3F3F3"/>
                </a:solidFill>
              </a:rPr>
              <a:t>Global Sales for Different Genres Across Years</a:t>
            </a:r>
            <a:endParaRPr lang="en-US" sz="2400" dirty="0">
              <a:solidFill>
                <a:srgbClr val="F3F3F3"/>
              </a:solidFill>
              <a:ea typeface="Teko"/>
              <a:sym typeface="Teko"/>
            </a:endParaRPr>
          </a:p>
        </p:txBody>
      </p:sp>
    </p:spTree>
    <p:extLst>
      <p:ext uri="{BB962C8B-B14F-4D97-AF65-F5344CB8AC3E}">
        <p14:creationId xmlns:p14="http://schemas.microsoft.com/office/powerpoint/2010/main" val="310966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38"/>
          <p:cNvSpPr/>
          <p:nvPr/>
        </p:nvSpPr>
        <p:spPr>
          <a:xfrm>
            <a:off x="4581426" y="2536175"/>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3" name="Google Shape;1183;p38"/>
          <p:cNvSpPr/>
          <p:nvPr/>
        </p:nvSpPr>
        <p:spPr>
          <a:xfrm>
            <a:off x="4581426" y="2536571"/>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4" name="Google Shape;1184;p38"/>
          <p:cNvSpPr/>
          <p:nvPr/>
        </p:nvSpPr>
        <p:spPr>
          <a:xfrm>
            <a:off x="4581426" y="2536571"/>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5" name="Google Shape;1185;p38"/>
          <p:cNvSpPr txBox="1">
            <a:spLocks noGrp="1"/>
          </p:cNvSpPr>
          <p:nvPr>
            <p:ph type="subTitle" idx="3"/>
          </p:nvPr>
        </p:nvSpPr>
        <p:spPr>
          <a:xfrm>
            <a:off x="4824804" y="2349951"/>
            <a:ext cx="4179307" cy="2641150"/>
          </a:xfrm>
          <a:prstGeom prst="rect">
            <a:avLst/>
          </a:prstGeom>
        </p:spPr>
        <p:txBody>
          <a:bodyPr spcFirstLastPara="1" vert="horz" wrap="square" lIns="91425" tIns="91425" rIns="91425" bIns="91425" rtlCol="0" anchor="t" anchorCtr="0">
            <a:noAutofit/>
          </a:bodyPr>
          <a:lstStyle/>
          <a:p>
            <a:pPr marL="0" indent="0"/>
            <a:r>
              <a:rPr lang="en-US" dirty="0">
                <a:solidFill>
                  <a:srgbClr val="F3F3F3"/>
                </a:solidFill>
              </a:rPr>
              <a:t>Although MISC games had a big drop between 2014-2015, we can see that those sales have been gradually increasing. We’d like to note that MISC games consist of mobile and indie type games. We expect that the sales will continue to increase seeing how our mobile phones are continually getting more advanced and powerful. </a:t>
            </a:r>
          </a:p>
          <a:p>
            <a:pPr marL="0" indent="0"/>
            <a:endParaRPr lang="en-US" dirty="0">
              <a:solidFill>
                <a:srgbClr val="F3F3F3"/>
              </a:solidFill>
            </a:endParaRPr>
          </a:p>
          <a:p>
            <a:pPr marL="0" indent="0"/>
            <a:r>
              <a:rPr lang="en-US" dirty="0">
                <a:solidFill>
                  <a:srgbClr val="F3F3F3"/>
                </a:solidFill>
              </a:rPr>
              <a:t>However, if a new game were to be developed, we believe that looking at a specific region would help decide what type of game should be made. Games do not have to necessarily be released globally and have global sales to be successful.</a:t>
            </a:r>
            <a:endParaRPr dirty="0">
              <a:solidFill>
                <a:srgbClr val="F3F3F3"/>
              </a:solidFill>
            </a:endParaRPr>
          </a:p>
        </p:txBody>
      </p:sp>
      <p:sp>
        <p:nvSpPr>
          <p:cNvPr id="1187" name="Google Shape;1187;p38"/>
          <p:cNvSpPr txBox="1">
            <a:spLocks noGrp="1"/>
          </p:cNvSpPr>
          <p:nvPr>
            <p:ph type="subTitle" idx="1"/>
          </p:nvPr>
        </p:nvSpPr>
        <p:spPr>
          <a:xfrm>
            <a:off x="4899660" y="91440"/>
            <a:ext cx="4104450" cy="2057400"/>
          </a:xfrm>
          <a:prstGeom prst="rect">
            <a:avLst/>
          </a:prstGeom>
        </p:spPr>
        <p:txBody>
          <a:bodyPr spcFirstLastPara="1" vert="horz" wrap="square" lIns="91425" tIns="91425" rIns="91425" bIns="91425" rtlCol="0" anchor="t" anchorCtr="0">
            <a:noAutofit/>
          </a:bodyPr>
          <a:lstStyle/>
          <a:p>
            <a:pPr marL="0" indent="0" algn="l"/>
            <a:r>
              <a:rPr lang="en-US" dirty="0">
                <a:solidFill>
                  <a:srgbClr val="F3F3F3"/>
                </a:solidFill>
              </a:rPr>
              <a:t>As we can see. Although “Action Adventure” type games have the most over all global sales, from 2013-2017 they have had the largest drops compared to every other category.</a:t>
            </a:r>
          </a:p>
          <a:p>
            <a:pPr marL="0" indent="0" algn="l"/>
            <a:endParaRPr lang="en-US" dirty="0">
              <a:solidFill>
                <a:srgbClr val="F3F3F3"/>
              </a:solidFill>
            </a:endParaRPr>
          </a:p>
          <a:p>
            <a:pPr marL="0" indent="0" algn="l"/>
            <a:r>
              <a:rPr lang="en-US" dirty="0">
                <a:solidFill>
                  <a:srgbClr val="F3F3F3"/>
                </a:solidFill>
              </a:rPr>
              <a:t>“Sports/Simulation”, “Fighting”, &amp; “Puzzle/Party” games are the most consistent genres in sales.</a:t>
            </a:r>
          </a:p>
          <a:p>
            <a:pPr marL="0" indent="0" algn="l"/>
            <a:endParaRPr lang="en-US" dirty="0">
              <a:solidFill>
                <a:srgbClr val="F3F3F3"/>
              </a:solidFill>
            </a:endParaRPr>
          </a:p>
          <a:p>
            <a:pPr marL="0" indent="0" algn="l"/>
            <a:r>
              <a:rPr lang="en-US" dirty="0">
                <a:solidFill>
                  <a:srgbClr val="F3F3F3"/>
                </a:solidFill>
              </a:rPr>
              <a:t>“MMO/Role-Playing” Games had a nice increase in sales up to 2015, but started to drop in 2016 but maintained moving forward.</a:t>
            </a:r>
          </a:p>
          <a:p>
            <a:pPr marL="0" indent="0" algn="l"/>
            <a:endParaRPr lang="en-US" dirty="0">
              <a:solidFill>
                <a:srgbClr val="F3F3F3"/>
              </a:solidFill>
            </a:endParaRPr>
          </a:p>
        </p:txBody>
      </p:sp>
      <p:sp>
        <p:nvSpPr>
          <p:cNvPr id="1239" name="Google Shape;1239;p38"/>
          <p:cNvSpPr/>
          <p:nvPr/>
        </p:nvSpPr>
        <p:spPr>
          <a:xfrm>
            <a:off x="4581426" y="2536175"/>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0" name="Google Shape;1240;p38"/>
          <p:cNvSpPr/>
          <p:nvPr/>
        </p:nvSpPr>
        <p:spPr>
          <a:xfrm>
            <a:off x="4581426" y="2536571"/>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1" name="Google Shape;1241;p38"/>
          <p:cNvSpPr/>
          <p:nvPr/>
        </p:nvSpPr>
        <p:spPr>
          <a:xfrm>
            <a:off x="4581426" y="2536571"/>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2" name="Google Shape;1242;p38"/>
          <p:cNvSpPr/>
          <p:nvPr/>
        </p:nvSpPr>
        <p:spPr>
          <a:xfrm rot="10800000" flipH="1">
            <a:off x="8528569" y="1863186"/>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3" name="Google Shape;1243;p38"/>
          <p:cNvSpPr/>
          <p:nvPr/>
        </p:nvSpPr>
        <p:spPr>
          <a:xfrm flipH="1">
            <a:off x="4824805" y="2311676"/>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4" name="Google Shape;1244;p38"/>
          <p:cNvSpPr/>
          <p:nvPr/>
        </p:nvSpPr>
        <p:spPr>
          <a:xfrm rot="10800000" flipH="1">
            <a:off x="8856195" y="4844794"/>
            <a:ext cx="199224" cy="20111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5" name="Google Shape;1245;p38"/>
          <p:cNvSpPr/>
          <p:nvPr/>
        </p:nvSpPr>
        <p:spPr>
          <a:xfrm flipH="1">
            <a:off x="4824804" y="0"/>
            <a:ext cx="234876" cy="31242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endParaRPr sz="18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
            <a:ext cx="4729504" cy="5196840"/>
          </a:xfrm>
          <a:prstGeom prst="rect">
            <a:avLst/>
          </a:prstGeom>
        </p:spPr>
      </p:pic>
    </p:spTree>
    <p:extLst>
      <p:ext uri="{BB962C8B-B14F-4D97-AF65-F5344CB8AC3E}">
        <p14:creationId xmlns:p14="http://schemas.microsoft.com/office/powerpoint/2010/main" val="1011554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348450" y="-17960"/>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vs. Critic Ratings for Different Platforms</a:t>
            </a:r>
            <a:endParaRPr dirty="0">
              <a:solidFill>
                <a:srgbClr val="FFFFFF"/>
              </a:solidFill>
            </a:endParaRPr>
          </a:p>
        </p:txBody>
      </p:sp>
      <p:sp>
        <p:nvSpPr>
          <p:cNvPr id="1076" name="Google Shape;1076;p36"/>
          <p:cNvSpPr txBox="1">
            <a:spLocks noGrp="1"/>
          </p:cNvSpPr>
          <p:nvPr>
            <p:ph type="subTitle" idx="5"/>
          </p:nvPr>
        </p:nvSpPr>
        <p:spPr>
          <a:xfrm>
            <a:off x="42345" y="3702584"/>
            <a:ext cx="18180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3F3F3"/>
                </a:solidFill>
              </a:rPr>
              <a:t>Grouped by Platform, and then sorted by Global Sales.</a:t>
            </a:r>
            <a:endParaRPr dirty="0">
              <a:solidFill>
                <a:srgbClr val="F3F3F3"/>
              </a:solidFill>
            </a:endParaRPr>
          </a:p>
          <a:p>
            <a:pPr marL="0" lvl="0" indent="0" algn="r" rtl="0">
              <a:spcBef>
                <a:spcPts val="0"/>
              </a:spcBef>
              <a:spcAft>
                <a:spcPts val="0"/>
              </a:spcAft>
              <a:buNone/>
            </a:pPr>
            <a:endParaRPr dirty="0">
              <a:solidFill>
                <a:srgbClr val="F3F3F3"/>
              </a:solidFill>
            </a:endParaRPr>
          </a:p>
        </p:txBody>
      </p:sp>
      <p:sp>
        <p:nvSpPr>
          <p:cNvPr id="1077" name="Google Shape;1077;p36"/>
          <p:cNvSpPr txBox="1">
            <a:spLocks noGrp="1"/>
          </p:cNvSpPr>
          <p:nvPr>
            <p:ph type="ctrTitle" idx="6"/>
          </p:nvPr>
        </p:nvSpPr>
        <p:spPr>
          <a:xfrm>
            <a:off x="6605034" y="105983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Use .</a:t>
            </a:r>
            <a:r>
              <a:rPr lang="en-US" dirty="0" err="1">
                <a:solidFill>
                  <a:srgbClr val="F3F3F3"/>
                </a:solidFill>
              </a:rPr>
              <a:t>dropna</a:t>
            </a:r>
            <a:r>
              <a:rPr lang="en-US" dirty="0">
                <a:solidFill>
                  <a:srgbClr val="F3F3F3"/>
                </a:solidFill>
              </a:rPr>
              <a:t> Function</a:t>
            </a:r>
            <a:endParaRPr dirty="0">
              <a:solidFill>
                <a:srgbClr val="F3F3F3"/>
              </a:solidFill>
            </a:endParaRPr>
          </a:p>
        </p:txBody>
      </p:sp>
      <p:sp>
        <p:nvSpPr>
          <p:cNvPr id="1078" name="Google Shape;1078;p36"/>
          <p:cNvSpPr txBox="1">
            <a:spLocks noGrp="1"/>
          </p:cNvSpPr>
          <p:nvPr>
            <p:ph type="subTitle" idx="1"/>
          </p:nvPr>
        </p:nvSpPr>
        <p:spPr>
          <a:xfrm>
            <a:off x="6629234" y="1271020"/>
            <a:ext cx="1818000" cy="11447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Limit the data based on rows that have Critic Scores.</a:t>
            </a:r>
          </a:p>
          <a:p>
            <a:pPr marL="0" lvl="0" indent="0" algn="l" rtl="0">
              <a:spcBef>
                <a:spcPts val="0"/>
              </a:spcBef>
              <a:spcAft>
                <a:spcPts val="0"/>
              </a:spcAft>
              <a:buNone/>
            </a:pPr>
            <a:r>
              <a:rPr lang="en-US" dirty="0">
                <a:solidFill>
                  <a:srgbClr val="F3F3F3"/>
                </a:solidFill>
              </a:rPr>
              <a:t>Further limit based on Global Sales. </a:t>
            </a:r>
            <a:endParaRPr dirty="0">
              <a:solidFill>
                <a:srgbClr val="F3F3F3"/>
              </a:solidFill>
            </a:endParaRPr>
          </a:p>
        </p:txBody>
      </p:sp>
      <p:grpSp>
        <p:nvGrpSpPr>
          <p:cNvPr id="1082" name="Google Shape;1082;p36"/>
          <p:cNvGrpSpPr/>
          <p:nvPr/>
        </p:nvGrpSpPr>
        <p:grpSpPr>
          <a:xfrm>
            <a:off x="67174" y="818266"/>
            <a:ext cx="6527589" cy="2026535"/>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flipH="1">
            <a:off x="1902690" y="3051368"/>
            <a:ext cx="7038109" cy="1884707"/>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7A46C0B3-67DA-45E8-965A-6D0853418782}"/>
              </a:ext>
            </a:extLst>
          </p:cNvPr>
          <p:cNvPicPr>
            <a:picLocks noChangeAspect="1"/>
          </p:cNvPicPr>
          <p:nvPr/>
        </p:nvPicPr>
        <p:blipFill>
          <a:blip r:embed="rId3"/>
          <a:stretch>
            <a:fillRect/>
          </a:stretch>
        </p:blipFill>
        <p:spPr>
          <a:xfrm>
            <a:off x="746872" y="1166662"/>
            <a:ext cx="5160770" cy="1446657"/>
          </a:xfrm>
          <a:prstGeom prst="rect">
            <a:avLst/>
          </a:prstGeom>
          <a:effectLst>
            <a:softEdge rad="25400"/>
          </a:effectLst>
        </p:spPr>
      </p:pic>
      <p:sp>
        <p:nvSpPr>
          <p:cNvPr id="63" name="Google Shape;1077;p36">
            <a:extLst>
              <a:ext uri="{FF2B5EF4-FFF2-40B4-BE49-F238E27FC236}">
                <a16:creationId xmlns:a16="http://schemas.microsoft.com/office/drawing/2014/main" id="{EF3A19E6-34D3-434E-9051-154E8376D0D1}"/>
              </a:ext>
            </a:extLst>
          </p:cNvPr>
          <p:cNvSpPr txBox="1">
            <a:spLocks/>
          </p:cNvSpPr>
          <p:nvPr/>
        </p:nvSpPr>
        <p:spPr>
          <a:xfrm>
            <a:off x="0" y="3420344"/>
            <a:ext cx="193523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pPr algn="r"/>
            <a:r>
              <a:rPr lang="en-US" dirty="0">
                <a:solidFill>
                  <a:srgbClr val="F3F3F3"/>
                </a:solidFill>
                <a:latin typeface="Biome" panose="020B0502040204020203" pitchFamily="34" charset="0"/>
                <a:cs typeface="Biome" panose="020B0502040204020203" pitchFamily="34" charset="0"/>
              </a:rPr>
              <a:t>Use .</a:t>
            </a:r>
            <a:r>
              <a:rPr lang="en-US" dirty="0" err="1">
                <a:solidFill>
                  <a:srgbClr val="F3F3F3"/>
                </a:solidFill>
                <a:latin typeface="Biome" panose="020B0502040204020203" pitchFamily="34" charset="0"/>
                <a:cs typeface="Biome" panose="020B0502040204020203" pitchFamily="34" charset="0"/>
              </a:rPr>
              <a:t>groupby</a:t>
            </a:r>
            <a:endParaRPr lang="en-US" dirty="0">
              <a:solidFill>
                <a:srgbClr val="F3F3F3"/>
              </a:solidFill>
              <a:latin typeface="Biome" panose="020B0502040204020203" pitchFamily="34" charset="0"/>
              <a:cs typeface="Biome" panose="020B0502040204020203" pitchFamily="34" charset="0"/>
            </a:endParaRPr>
          </a:p>
        </p:txBody>
      </p:sp>
      <p:pic>
        <p:nvPicPr>
          <p:cNvPr id="13" name="Picture 12" descr="A screenshot of a cell phone&#10;&#10;Description automatically generated">
            <a:extLst>
              <a:ext uri="{FF2B5EF4-FFF2-40B4-BE49-F238E27FC236}">
                <a16:creationId xmlns:a16="http://schemas.microsoft.com/office/drawing/2014/main" id="{D7B96FCB-D11D-424C-B0F2-10DF97E97088}"/>
              </a:ext>
            </a:extLst>
          </p:cNvPr>
          <p:cNvPicPr>
            <a:picLocks noChangeAspect="1"/>
          </p:cNvPicPr>
          <p:nvPr/>
        </p:nvPicPr>
        <p:blipFill rotWithShape="1">
          <a:blip r:embed="rId4"/>
          <a:srcRect t="-2" b="34430"/>
          <a:stretch/>
        </p:blipFill>
        <p:spPr>
          <a:xfrm>
            <a:off x="2637771" y="3361120"/>
            <a:ext cx="5540299" cy="1371600"/>
          </a:xfrm>
          <a:prstGeom prst="rect">
            <a:avLst/>
          </a:prstGeom>
          <a:effectLst>
            <a:softEdge rad="254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17" name="Google Shape;517;p24"/>
          <p:cNvPicPr preferRelativeResize="0"/>
          <p:nvPr/>
        </p:nvPicPr>
        <p:blipFill>
          <a:blip r:embed="rId3">
            <a:alphaModFix/>
          </a:blip>
          <a:stretch>
            <a:fillRect/>
          </a:stretch>
        </p:blipFill>
        <p:spPr>
          <a:xfrm rot="1309904">
            <a:off x="-1655173" y="749735"/>
            <a:ext cx="7456030" cy="4193999"/>
          </a:xfrm>
          <a:prstGeom prst="rect">
            <a:avLst/>
          </a:prstGeom>
          <a:noFill/>
          <a:ln>
            <a:noFill/>
          </a:ln>
        </p:spPr>
      </p:pic>
      <p:sp>
        <p:nvSpPr>
          <p:cNvPr id="504" name="Google Shape;504;p24"/>
          <p:cNvSpPr txBox="1">
            <a:spLocks noGrp="1"/>
          </p:cNvSpPr>
          <p:nvPr>
            <p:ph type="ctrTitle" idx="9"/>
          </p:nvPr>
        </p:nvSpPr>
        <p:spPr>
          <a:xfrm>
            <a:off x="1359393" y="-8092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latin typeface="Biome" panose="020B0502040204020203" pitchFamily="34" charset="0"/>
                <a:cs typeface="Biome" panose="020B0502040204020203" pitchFamily="34" charset="0"/>
                <a:sym typeface="Teko"/>
              </a:rPr>
              <a:t>TABLE OF CONTENTS</a:t>
            </a:r>
            <a:endParaRPr dirty="0">
              <a:solidFill>
                <a:srgbClr val="F3F3F3"/>
              </a:solidFill>
              <a:latin typeface="Biome" panose="020B0502040204020203" pitchFamily="34" charset="0"/>
              <a:cs typeface="Biome" panose="020B0502040204020203" pitchFamily="34" charset="0"/>
              <a:sym typeface="Teko"/>
            </a:endParaRPr>
          </a:p>
        </p:txBody>
      </p:sp>
      <p:sp>
        <p:nvSpPr>
          <p:cNvPr id="505" name="Google Shape;505;p24"/>
          <p:cNvSpPr txBox="1">
            <a:spLocks noGrp="1"/>
          </p:cNvSpPr>
          <p:nvPr>
            <p:ph type="ctrTitle"/>
          </p:nvPr>
        </p:nvSpPr>
        <p:spPr>
          <a:xfrm>
            <a:off x="4896301" y="660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Biome Light" panose="020B0502040204020203" pitchFamily="34" charset="0"/>
              <a:cs typeface="Biome Light" panose="020B0502040204020203" pitchFamily="34" charset="0"/>
              <a:sym typeface="Teko"/>
            </a:endParaRPr>
          </a:p>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sym typeface="Teko"/>
              </a:rPr>
              <a:t>Introduction</a:t>
            </a:r>
            <a:endParaRPr dirty="0">
              <a:solidFill>
                <a:srgbClr val="F3F3F3"/>
              </a:solidFill>
              <a:latin typeface="Biome Light" panose="020B0502040204020203" pitchFamily="34" charset="0"/>
              <a:cs typeface="Biome Light" panose="020B0502040204020203" pitchFamily="34" charset="0"/>
              <a:sym typeface="Teko"/>
            </a:endParaRPr>
          </a:p>
        </p:txBody>
      </p:sp>
      <p:sp>
        <p:nvSpPr>
          <p:cNvPr id="506" name="Google Shape;506;p24"/>
          <p:cNvSpPr txBox="1">
            <a:spLocks noGrp="1"/>
          </p:cNvSpPr>
          <p:nvPr>
            <p:ph type="subTitle" idx="1"/>
          </p:nvPr>
        </p:nvSpPr>
        <p:spPr>
          <a:xfrm>
            <a:off x="4896301" y="1087392"/>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rPr>
              <a:t>Team and Objective</a:t>
            </a:r>
            <a:endParaRPr dirty="0">
              <a:solidFill>
                <a:srgbClr val="F3F3F3"/>
              </a:solidFill>
              <a:latin typeface="Biome Light" panose="020B0502040204020203" pitchFamily="34" charset="0"/>
              <a:cs typeface="Biome Light" panose="020B0502040204020203" pitchFamily="34" charset="0"/>
            </a:endParaRPr>
          </a:p>
        </p:txBody>
      </p:sp>
      <p:sp>
        <p:nvSpPr>
          <p:cNvPr id="507" name="Google Shape;507;p24"/>
          <p:cNvSpPr txBox="1">
            <a:spLocks noGrp="1"/>
          </p:cNvSpPr>
          <p:nvPr>
            <p:ph type="title" idx="2"/>
          </p:nvPr>
        </p:nvSpPr>
        <p:spPr>
          <a:xfrm>
            <a:off x="4138997" y="97971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cs typeface="Biome" panose="020B0502040204020203" pitchFamily="34" charset="0"/>
                <a:sym typeface="Teko"/>
              </a:rPr>
              <a:t>01</a:t>
            </a:r>
            <a:endParaRPr dirty="0">
              <a:solidFill>
                <a:srgbClr val="F3F3F3"/>
              </a:solidFill>
              <a:latin typeface="Biome" panose="020B0502040204020203" pitchFamily="34" charset="0"/>
              <a:cs typeface="Biome" panose="020B0502040204020203" pitchFamily="34" charset="0"/>
              <a:sym typeface="Teko"/>
            </a:endParaRPr>
          </a:p>
        </p:txBody>
      </p:sp>
      <p:sp>
        <p:nvSpPr>
          <p:cNvPr id="508" name="Google Shape;508;p24"/>
          <p:cNvSpPr txBox="1">
            <a:spLocks noGrp="1"/>
          </p:cNvSpPr>
          <p:nvPr>
            <p:ph type="ctrTitle" idx="3"/>
          </p:nvPr>
        </p:nvSpPr>
        <p:spPr>
          <a:xfrm>
            <a:off x="5294951" y="1608667"/>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sym typeface="Teko"/>
              </a:rPr>
              <a:t>Questions</a:t>
            </a:r>
            <a:endParaRPr dirty="0">
              <a:solidFill>
                <a:srgbClr val="F3F3F3"/>
              </a:solidFill>
              <a:latin typeface="Biome Light" panose="020B0502040204020203" pitchFamily="34" charset="0"/>
              <a:cs typeface="Biome Light" panose="020B0502040204020203" pitchFamily="34" charset="0"/>
              <a:sym typeface="Teko"/>
            </a:endParaRPr>
          </a:p>
        </p:txBody>
      </p:sp>
      <p:sp>
        <p:nvSpPr>
          <p:cNvPr id="509" name="Google Shape;509;p24"/>
          <p:cNvSpPr txBox="1">
            <a:spLocks noGrp="1"/>
          </p:cNvSpPr>
          <p:nvPr>
            <p:ph type="subTitle" idx="4"/>
          </p:nvPr>
        </p:nvSpPr>
        <p:spPr>
          <a:xfrm>
            <a:off x="5294951" y="2034998"/>
            <a:ext cx="2221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rPr>
              <a:t>Areas of Investigation</a:t>
            </a:r>
            <a:endParaRPr dirty="0">
              <a:solidFill>
                <a:srgbClr val="F3F3F3"/>
              </a:solidFill>
              <a:latin typeface="Biome Light" panose="020B0502040204020203" pitchFamily="34" charset="0"/>
              <a:cs typeface="Biome Light" panose="020B0502040204020203" pitchFamily="34" charset="0"/>
            </a:endParaRPr>
          </a:p>
        </p:txBody>
      </p:sp>
      <p:sp>
        <p:nvSpPr>
          <p:cNvPr id="510" name="Google Shape;510;p24"/>
          <p:cNvSpPr txBox="1">
            <a:spLocks noGrp="1"/>
          </p:cNvSpPr>
          <p:nvPr>
            <p:ph type="title" idx="5"/>
          </p:nvPr>
        </p:nvSpPr>
        <p:spPr>
          <a:xfrm>
            <a:off x="4462681" y="189424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cs typeface="Biome" panose="020B0502040204020203" pitchFamily="34" charset="0"/>
                <a:sym typeface="Teko"/>
              </a:rPr>
              <a:t>02</a:t>
            </a:r>
            <a:endParaRPr dirty="0">
              <a:solidFill>
                <a:srgbClr val="F3F3F3"/>
              </a:solidFill>
              <a:latin typeface="Biome" panose="020B0502040204020203" pitchFamily="34" charset="0"/>
              <a:cs typeface="Biome" panose="020B0502040204020203" pitchFamily="34" charset="0"/>
              <a:sym typeface="Teko"/>
            </a:endParaRPr>
          </a:p>
        </p:txBody>
      </p:sp>
      <p:sp>
        <p:nvSpPr>
          <p:cNvPr id="511" name="Google Shape;511;p24"/>
          <p:cNvSpPr txBox="1">
            <a:spLocks noGrp="1"/>
          </p:cNvSpPr>
          <p:nvPr>
            <p:ph type="ctrTitle" idx="6"/>
          </p:nvPr>
        </p:nvSpPr>
        <p:spPr>
          <a:xfrm>
            <a:off x="5810342" y="2498346"/>
            <a:ext cx="310742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sym typeface="Teko"/>
              </a:rPr>
              <a:t>Methods, Analysis, Charts</a:t>
            </a:r>
            <a:endParaRPr dirty="0">
              <a:solidFill>
                <a:srgbClr val="F3F3F3"/>
              </a:solidFill>
              <a:latin typeface="Biome Light" panose="020B0502040204020203" pitchFamily="34" charset="0"/>
              <a:cs typeface="Biome Light" panose="020B0502040204020203" pitchFamily="34" charset="0"/>
              <a:sym typeface="Teko"/>
            </a:endParaRPr>
          </a:p>
        </p:txBody>
      </p:sp>
      <p:sp>
        <p:nvSpPr>
          <p:cNvPr id="512" name="Google Shape;512;p24"/>
          <p:cNvSpPr txBox="1">
            <a:spLocks noGrp="1"/>
          </p:cNvSpPr>
          <p:nvPr>
            <p:ph type="subTitle" idx="7"/>
          </p:nvPr>
        </p:nvSpPr>
        <p:spPr>
          <a:xfrm>
            <a:off x="5810341" y="2939603"/>
            <a:ext cx="2956316"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rPr>
              <a:t>Data Cleaning and Plotting</a:t>
            </a:r>
            <a:endParaRPr dirty="0">
              <a:solidFill>
                <a:srgbClr val="F3F3F3"/>
              </a:solidFill>
              <a:latin typeface="Biome Light" panose="020B0502040204020203" pitchFamily="34" charset="0"/>
              <a:cs typeface="Biome Light" panose="020B0502040204020203" pitchFamily="34" charset="0"/>
            </a:endParaRPr>
          </a:p>
        </p:txBody>
      </p:sp>
      <p:sp>
        <p:nvSpPr>
          <p:cNvPr id="513" name="Google Shape;513;p24"/>
          <p:cNvSpPr txBox="1">
            <a:spLocks noGrp="1"/>
          </p:cNvSpPr>
          <p:nvPr>
            <p:ph type="title" idx="8"/>
          </p:nvPr>
        </p:nvSpPr>
        <p:spPr>
          <a:xfrm>
            <a:off x="4972094" y="276256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cs typeface="Biome" panose="020B0502040204020203" pitchFamily="34" charset="0"/>
                <a:sym typeface="Teko"/>
              </a:rPr>
              <a:t>03</a:t>
            </a:r>
            <a:endParaRPr dirty="0">
              <a:solidFill>
                <a:srgbClr val="F3F3F3"/>
              </a:solidFill>
              <a:latin typeface="Biome" panose="020B0502040204020203" pitchFamily="34" charset="0"/>
              <a:cs typeface="Biome" panose="020B0502040204020203" pitchFamily="34" charset="0"/>
              <a:sym typeface="Teko"/>
            </a:endParaRPr>
          </a:p>
        </p:txBody>
      </p:sp>
      <p:sp>
        <p:nvSpPr>
          <p:cNvPr id="514" name="Google Shape;514;p24"/>
          <p:cNvSpPr txBox="1">
            <a:spLocks noGrp="1"/>
          </p:cNvSpPr>
          <p:nvPr>
            <p:ph type="ctrTitle" idx="13"/>
          </p:nvPr>
        </p:nvSpPr>
        <p:spPr>
          <a:xfrm>
            <a:off x="6208957" y="3483238"/>
            <a:ext cx="31074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rPr>
              <a:t>Conclusion and Limitations</a:t>
            </a:r>
            <a:endParaRPr dirty="0">
              <a:solidFill>
                <a:srgbClr val="F3F3F3"/>
              </a:solidFill>
              <a:latin typeface="Biome Light" panose="020B0502040204020203" pitchFamily="34" charset="0"/>
              <a:cs typeface="Biome Light" panose="020B0502040204020203" pitchFamily="34" charset="0"/>
              <a:sym typeface="Teko"/>
            </a:endParaRPr>
          </a:p>
        </p:txBody>
      </p:sp>
      <p:sp>
        <p:nvSpPr>
          <p:cNvPr id="515" name="Google Shape;515;p24"/>
          <p:cNvSpPr txBox="1">
            <a:spLocks noGrp="1"/>
          </p:cNvSpPr>
          <p:nvPr>
            <p:ph type="subTitle" idx="14"/>
          </p:nvPr>
        </p:nvSpPr>
        <p:spPr>
          <a:xfrm>
            <a:off x="6208958" y="3926394"/>
            <a:ext cx="29563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latin typeface="Biome Light" panose="020B0502040204020203" pitchFamily="34" charset="0"/>
                <a:cs typeface="Biome Light" panose="020B0502040204020203" pitchFamily="34" charset="0"/>
              </a:rPr>
              <a:t>Conclusion and Limitations</a:t>
            </a:r>
            <a:endParaRPr dirty="0">
              <a:solidFill>
                <a:srgbClr val="F3F3F3"/>
              </a:solidFill>
              <a:latin typeface="Biome Light" panose="020B0502040204020203" pitchFamily="34" charset="0"/>
              <a:cs typeface="Biome Light" panose="020B0502040204020203" pitchFamily="34" charset="0"/>
            </a:endParaRPr>
          </a:p>
        </p:txBody>
      </p:sp>
      <p:sp>
        <p:nvSpPr>
          <p:cNvPr id="516" name="Google Shape;516;p24"/>
          <p:cNvSpPr txBox="1">
            <a:spLocks noGrp="1"/>
          </p:cNvSpPr>
          <p:nvPr>
            <p:ph type="title" idx="15"/>
          </p:nvPr>
        </p:nvSpPr>
        <p:spPr>
          <a:xfrm>
            <a:off x="5373795" y="373220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cs typeface="Biome" panose="020B0502040204020203" pitchFamily="34" charset="0"/>
                <a:sym typeface="Teko"/>
              </a:rPr>
              <a:t>04</a:t>
            </a:r>
            <a:endParaRPr dirty="0">
              <a:solidFill>
                <a:srgbClr val="F3F3F3"/>
              </a:solidFill>
              <a:latin typeface="Biome" panose="020B0502040204020203" pitchFamily="34" charset="0"/>
              <a:cs typeface="Biome" panose="020B0502040204020203" pitchFamily="34" charset="0"/>
              <a:sym typeface="Tek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16305"/>
            <a:ext cx="52143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vs. Critic Ratings for Different Platforms</a:t>
            </a:r>
            <a:endParaRPr sz="2800" dirty="0"/>
          </a:p>
        </p:txBody>
      </p:sp>
      <p:sp>
        <p:nvSpPr>
          <p:cNvPr id="1774" name="Google Shape;1774;p44"/>
          <p:cNvSpPr txBox="1"/>
          <p:nvPr/>
        </p:nvSpPr>
        <p:spPr>
          <a:xfrm>
            <a:off x="1516579" y="4785059"/>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P</a:t>
            </a:r>
            <a:r>
              <a:rPr lang="en-US" sz="1200" dirty="0" err="1">
                <a:solidFill>
                  <a:schemeClr val="lt1"/>
                </a:solidFill>
                <a:latin typeface="Biome Light" panose="020B0502040204020203" pitchFamily="34" charset="0"/>
                <a:ea typeface="Source Code Pro Light"/>
                <a:cs typeface="Biome Light" panose="020B0502040204020203" pitchFamily="34" charset="0"/>
                <a:sym typeface="Source Code Pro Light"/>
              </a:rPr>
              <a:t>laystation</a:t>
            </a:r>
            <a:r>
              <a:rPr lang="en-U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 3</a:t>
            </a:r>
          </a:p>
          <a:p>
            <a:pPr marL="0" marR="0" lvl="0" indent="0" rtl="0">
              <a:lnSpc>
                <a:spcPct val="100000"/>
              </a:lnSpc>
              <a:spcBef>
                <a:spcPts val="0"/>
              </a:spcBef>
              <a:spcAft>
                <a:spcPts val="0"/>
              </a:spcAft>
              <a:buNone/>
            </a:pPr>
            <a:r>
              <a:rPr lang="en-U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Xbox 360</a:t>
            </a:r>
            <a:endParaRPr sz="12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75" name="Google Shape;1775;p44"/>
          <p:cNvSpPr txBox="1"/>
          <p:nvPr/>
        </p:nvSpPr>
        <p:spPr>
          <a:xfrm>
            <a:off x="2026768" y="4095085"/>
            <a:ext cx="3013338" cy="5409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2000" dirty="0">
                <a:solidFill>
                  <a:schemeClr val="lt1"/>
                </a:solidFill>
                <a:latin typeface="Biome" panose="020B0502040204020203" pitchFamily="34" charset="0"/>
                <a:ea typeface="Teko"/>
                <a:cs typeface="Biome" panose="020B0502040204020203" pitchFamily="34" charset="0"/>
                <a:sym typeface="Teko"/>
              </a:rPr>
              <a:t>Top Sellers</a:t>
            </a:r>
            <a:endParaRPr sz="2000" dirty="0">
              <a:solidFill>
                <a:schemeClr val="lt1"/>
              </a:solidFill>
              <a:latin typeface="Biome" panose="020B0502040204020203" pitchFamily="34" charset="0"/>
              <a:ea typeface="Teko"/>
              <a:cs typeface="Biome" panose="020B0502040204020203" pitchFamily="34" charset="0"/>
              <a:sym typeface="Teko"/>
            </a:endParaRPr>
          </a:p>
        </p:txBody>
      </p:sp>
      <p:sp>
        <p:nvSpPr>
          <p:cNvPr id="1777" name="Google Shape;1777;p44"/>
          <p:cNvSpPr/>
          <p:nvPr/>
        </p:nvSpPr>
        <p:spPr>
          <a:xfrm flipH="1">
            <a:off x="1382328" y="4505454"/>
            <a:ext cx="565417" cy="344691"/>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5589037" y="4850145"/>
            <a:ext cx="2038384" cy="156526"/>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200" dirty="0">
                <a:solidFill>
                  <a:schemeClr val="lt1"/>
                </a:solidFill>
                <a:latin typeface="Biome Light" panose="020B0502040204020203" pitchFamily="34" charset="0"/>
                <a:ea typeface="Source Code Pro Light"/>
                <a:cs typeface="Biome Light" panose="020B0502040204020203" pitchFamily="34" charset="0"/>
                <a:sym typeface="Source Code Pro Light"/>
              </a:rPr>
              <a:t>The average critic score was 7.2</a:t>
            </a:r>
            <a:endParaRPr sz="12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80" name="Google Shape;1780;p44"/>
          <p:cNvSpPr txBox="1"/>
          <p:nvPr/>
        </p:nvSpPr>
        <p:spPr>
          <a:xfrm>
            <a:off x="3813717" y="4114646"/>
            <a:ext cx="3303515"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000" dirty="0">
                <a:solidFill>
                  <a:schemeClr val="lt1"/>
                </a:solidFill>
                <a:latin typeface="Biome" panose="020B0502040204020203" pitchFamily="34" charset="0"/>
                <a:ea typeface="Teko"/>
                <a:cs typeface="Biome" panose="020B0502040204020203" pitchFamily="34" charset="0"/>
                <a:sym typeface="Teko"/>
              </a:rPr>
              <a:t>Overall Critic Score</a:t>
            </a:r>
            <a:endParaRPr sz="2000" dirty="0">
              <a:solidFill>
                <a:schemeClr val="lt1"/>
              </a:solidFill>
              <a:latin typeface="Biome" panose="020B0502040204020203" pitchFamily="34" charset="0"/>
              <a:ea typeface="Teko"/>
              <a:cs typeface="Biome" panose="020B0502040204020203" pitchFamily="34" charset="0"/>
              <a:sym typeface="Teko"/>
            </a:endParaRPr>
          </a:p>
        </p:txBody>
      </p:sp>
      <p:sp>
        <p:nvSpPr>
          <p:cNvPr id="1781" name="Google Shape;1781;p44"/>
          <p:cNvSpPr/>
          <p:nvPr/>
        </p:nvSpPr>
        <p:spPr>
          <a:xfrm>
            <a:off x="7198051" y="4505456"/>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9397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72400" y="4793971"/>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FB8D1070-990D-422F-B921-5C928E18AA8C}"/>
              </a:ext>
            </a:extLst>
          </p:cNvPr>
          <p:cNvPicPr>
            <a:picLocks noChangeAspect="1"/>
          </p:cNvPicPr>
          <p:nvPr/>
        </p:nvPicPr>
        <p:blipFill>
          <a:blip r:embed="rId3"/>
          <a:stretch>
            <a:fillRect/>
          </a:stretch>
        </p:blipFill>
        <p:spPr>
          <a:xfrm>
            <a:off x="4509257" y="1185116"/>
            <a:ext cx="3733799" cy="3200400"/>
          </a:xfrm>
          <a:prstGeom prst="rect">
            <a:avLst/>
          </a:prstGeom>
          <a:effectLst>
            <a:softEdge rad="190500"/>
          </a:effectLst>
        </p:spPr>
      </p:pic>
      <p:pic>
        <p:nvPicPr>
          <p:cNvPr id="5" name="Picture 4" descr="A screenshot of a cell phone&#10;&#10;Description automatically generated">
            <a:extLst>
              <a:ext uri="{FF2B5EF4-FFF2-40B4-BE49-F238E27FC236}">
                <a16:creationId xmlns:a16="http://schemas.microsoft.com/office/drawing/2014/main" id="{86735EF9-0A44-4253-9FE2-EC56324C43EF}"/>
              </a:ext>
            </a:extLst>
          </p:cNvPr>
          <p:cNvPicPr>
            <a:picLocks noChangeAspect="1"/>
          </p:cNvPicPr>
          <p:nvPr/>
        </p:nvPicPr>
        <p:blipFill>
          <a:blip r:embed="rId4"/>
          <a:stretch>
            <a:fillRect/>
          </a:stretch>
        </p:blipFill>
        <p:spPr>
          <a:xfrm>
            <a:off x="834397" y="1191453"/>
            <a:ext cx="3733800" cy="3200400"/>
          </a:xfrm>
          <a:prstGeom prst="rect">
            <a:avLst/>
          </a:prstGeom>
          <a:effectLst>
            <a:softEdge rad="190500"/>
          </a:effectLst>
        </p:spPr>
      </p:pic>
      <p:sp>
        <p:nvSpPr>
          <p:cNvPr id="22" name="Google Shape;1081;p36">
            <a:extLst>
              <a:ext uri="{FF2B5EF4-FFF2-40B4-BE49-F238E27FC236}">
                <a16:creationId xmlns:a16="http://schemas.microsoft.com/office/drawing/2014/main" id="{70A9CD33-59E4-42E0-BF15-2A92E2B1D2FC}"/>
              </a:ext>
            </a:extLst>
          </p:cNvPr>
          <p:cNvSpPr txBox="1">
            <a:spLocks/>
          </p:cNvSpPr>
          <p:nvPr/>
        </p:nvSpPr>
        <p:spPr>
          <a:xfrm>
            <a:off x="1186774" y="1042124"/>
            <a:ext cx="3093396" cy="3849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Biome" panose="020B0502040204020203" pitchFamily="34" charset="0"/>
                <a:cs typeface="Biome" panose="020B0502040204020203" pitchFamily="34" charset="0"/>
              </a:rPr>
              <a:t>Global Platform Sales*</a:t>
            </a:r>
          </a:p>
        </p:txBody>
      </p:sp>
      <p:sp>
        <p:nvSpPr>
          <p:cNvPr id="23" name="Google Shape;1081;p36">
            <a:extLst>
              <a:ext uri="{FF2B5EF4-FFF2-40B4-BE49-F238E27FC236}">
                <a16:creationId xmlns:a16="http://schemas.microsoft.com/office/drawing/2014/main" id="{F8A6EEBE-3144-41A6-8A34-AD2EDCDA0699}"/>
              </a:ext>
            </a:extLst>
          </p:cNvPr>
          <p:cNvSpPr txBox="1">
            <a:spLocks/>
          </p:cNvSpPr>
          <p:nvPr/>
        </p:nvSpPr>
        <p:spPr>
          <a:xfrm>
            <a:off x="5109278" y="1065176"/>
            <a:ext cx="2619300" cy="3849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Biome" panose="020B0502040204020203" pitchFamily="34" charset="0"/>
                <a:cs typeface="Biome" panose="020B0502040204020203" pitchFamily="34" charset="0"/>
              </a:rPr>
              <a:t>Average Critic Scores</a:t>
            </a:r>
          </a:p>
        </p:txBody>
      </p:sp>
    </p:spTree>
    <p:extLst>
      <p:ext uri="{BB962C8B-B14F-4D97-AF65-F5344CB8AC3E}">
        <p14:creationId xmlns:p14="http://schemas.microsoft.com/office/powerpoint/2010/main" val="33967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21</a:t>
            </a:fld>
            <a:endParaRPr/>
          </a:p>
        </p:txBody>
      </p:sp>
      <p:sp>
        <p:nvSpPr>
          <p:cNvPr id="1131" name="Google Shape;1131;p37"/>
          <p:cNvSpPr txBox="1">
            <a:spLocks noGrp="1"/>
          </p:cNvSpPr>
          <p:nvPr>
            <p:ph type="ctrTitle"/>
          </p:nvPr>
        </p:nvSpPr>
        <p:spPr>
          <a:xfrm>
            <a:off x="1348450" y="-19747"/>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for Video Game Genres for Different Platforms</a:t>
            </a:r>
          </a:p>
        </p:txBody>
      </p:sp>
      <p:sp>
        <p:nvSpPr>
          <p:cNvPr id="1134" name="Google Shape;1134;p37"/>
          <p:cNvSpPr/>
          <p:nvPr/>
        </p:nvSpPr>
        <p:spPr>
          <a:xfrm>
            <a:off x="857502" y="1130243"/>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7"/>
          <p:cNvSpPr txBox="1">
            <a:spLocks noGrp="1"/>
          </p:cNvSpPr>
          <p:nvPr>
            <p:ph type="subTitle" idx="1"/>
          </p:nvPr>
        </p:nvSpPr>
        <p:spPr>
          <a:xfrm>
            <a:off x="1494486" y="3719416"/>
            <a:ext cx="42358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Run </a:t>
            </a:r>
            <a:r>
              <a:rPr lang="en-US" dirty="0" err="1">
                <a:solidFill>
                  <a:srgbClr val="F3F3F3"/>
                </a:solidFill>
              </a:rPr>
              <a:t>groupbys</a:t>
            </a:r>
            <a:r>
              <a:rPr lang="en-US" dirty="0">
                <a:solidFill>
                  <a:srgbClr val="F3F3F3"/>
                </a:solidFill>
              </a:rPr>
              <a:t> for two separate criteria, one broken down by genre and platform, and the other by just platform and global sales. </a:t>
            </a:r>
            <a:endParaRPr dirty="0">
              <a:solidFill>
                <a:srgbClr val="F3F3F3"/>
              </a:solidFill>
            </a:endParaRPr>
          </a:p>
        </p:txBody>
      </p:sp>
      <p:sp>
        <p:nvSpPr>
          <p:cNvPr id="1139" name="Google Shape;1139;p37"/>
          <p:cNvSpPr txBox="1">
            <a:spLocks noGrp="1"/>
          </p:cNvSpPr>
          <p:nvPr>
            <p:ph type="ctrTitle" idx="3"/>
          </p:nvPr>
        </p:nvSpPr>
        <p:spPr>
          <a:xfrm>
            <a:off x="1488747" y="3459485"/>
            <a:ext cx="482450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Running </a:t>
            </a:r>
            <a:r>
              <a:rPr lang="en-US" dirty="0" err="1">
                <a:solidFill>
                  <a:srgbClr val="F3F3F3"/>
                </a:solidFill>
              </a:rPr>
              <a:t>groupby</a:t>
            </a:r>
            <a:r>
              <a:rPr lang="en-US" dirty="0">
                <a:solidFill>
                  <a:srgbClr val="F3F3F3"/>
                </a:solidFill>
              </a:rPr>
              <a:t> For Two </a:t>
            </a:r>
            <a:r>
              <a:rPr lang="en-US" dirty="0" err="1">
                <a:solidFill>
                  <a:srgbClr val="F3F3F3"/>
                </a:solidFill>
              </a:rPr>
              <a:t>Dataframes</a:t>
            </a:r>
            <a:endParaRPr dirty="0">
              <a:solidFill>
                <a:srgbClr val="F3F3F3"/>
              </a:solidFill>
            </a:endParaRPr>
          </a:p>
        </p:txBody>
      </p:sp>
      <p:sp>
        <p:nvSpPr>
          <p:cNvPr id="1141" name="Google Shape;1141;p37"/>
          <p:cNvSpPr/>
          <p:nvPr/>
        </p:nvSpPr>
        <p:spPr>
          <a:xfrm>
            <a:off x="854173" y="1126404"/>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7499506"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flipH="1">
            <a:off x="7500081"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805202" y="1077942"/>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719996" y="1525015"/>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719996" y="1472160"/>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719996" y="1367004"/>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719996" y="1419304"/>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7"/>
          <p:cNvCxnSpPr/>
          <p:nvPr/>
        </p:nvCxnSpPr>
        <p:spPr>
          <a:xfrm rot="10800000">
            <a:off x="1052317" y="1673547"/>
            <a:ext cx="0" cy="1369500"/>
          </a:xfrm>
          <a:prstGeom prst="straightConnector1">
            <a:avLst/>
          </a:prstGeom>
          <a:noFill/>
          <a:ln w="9525" cap="flat" cmpd="sng">
            <a:solidFill>
              <a:srgbClr val="11FFFF"/>
            </a:solidFill>
            <a:prstDash val="solid"/>
            <a:round/>
            <a:headEnd type="none" w="med" len="med"/>
            <a:tailEnd type="none" w="med" len="med"/>
          </a:ln>
        </p:spPr>
      </p:cxnSp>
      <p:pic>
        <p:nvPicPr>
          <p:cNvPr id="13" name="Picture 12" descr="A screenshot of a cell phone&#10;&#10;Description automatically generated">
            <a:extLst>
              <a:ext uri="{FF2B5EF4-FFF2-40B4-BE49-F238E27FC236}">
                <a16:creationId xmlns:a16="http://schemas.microsoft.com/office/drawing/2014/main" id="{9C30A989-6367-4B85-8F22-F004B02DEDAF}"/>
              </a:ext>
            </a:extLst>
          </p:cNvPr>
          <p:cNvPicPr>
            <a:picLocks noChangeAspect="1"/>
          </p:cNvPicPr>
          <p:nvPr/>
        </p:nvPicPr>
        <p:blipFill rotWithShape="1">
          <a:blip r:embed="rId3"/>
          <a:srcRect b="54884"/>
          <a:stretch/>
        </p:blipFill>
        <p:spPr>
          <a:xfrm>
            <a:off x="1441328" y="2483223"/>
            <a:ext cx="6446999" cy="822960"/>
          </a:xfrm>
          <a:prstGeom prst="rect">
            <a:avLst/>
          </a:prstGeom>
          <a:effectLst>
            <a:softEdge rad="38100"/>
          </a:effectLst>
        </p:spPr>
      </p:pic>
      <p:pic>
        <p:nvPicPr>
          <p:cNvPr id="15" name="Picture 14" descr="A screenshot of a cell phone&#10;&#10;Description automatically generated">
            <a:extLst>
              <a:ext uri="{FF2B5EF4-FFF2-40B4-BE49-F238E27FC236}">
                <a16:creationId xmlns:a16="http://schemas.microsoft.com/office/drawing/2014/main" id="{88866D14-2F0A-427C-92B8-43A82E070821}"/>
              </a:ext>
            </a:extLst>
          </p:cNvPr>
          <p:cNvPicPr>
            <a:picLocks noChangeAspect="1"/>
          </p:cNvPicPr>
          <p:nvPr/>
        </p:nvPicPr>
        <p:blipFill rotWithShape="1">
          <a:blip r:embed="rId4"/>
          <a:srcRect t="-45" b="41220"/>
          <a:stretch/>
        </p:blipFill>
        <p:spPr>
          <a:xfrm>
            <a:off x="1441327" y="1281321"/>
            <a:ext cx="6446520" cy="1098483"/>
          </a:xfrm>
          <a:prstGeom prst="rect">
            <a:avLst/>
          </a:prstGeom>
          <a:effectLst>
            <a:softEdge rad="381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22</a:t>
            </a:fld>
            <a:endParaRPr/>
          </a:p>
        </p:txBody>
      </p:sp>
      <p:sp>
        <p:nvSpPr>
          <p:cNvPr id="1131" name="Google Shape;1131;p37"/>
          <p:cNvSpPr txBox="1">
            <a:spLocks noGrp="1"/>
          </p:cNvSpPr>
          <p:nvPr>
            <p:ph type="ctrTitle"/>
          </p:nvPr>
        </p:nvSpPr>
        <p:spPr>
          <a:xfrm>
            <a:off x="1348450" y="-19747"/>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for Video Game Genres for Different Platforms</a:t>
            </a:r>
          </a:p>
        </p:txBody>
      </p:sp>
      <p:sp>
        <p:nvSpPr>
          <p:cNvPr id="1134" name="Google Shape;1134;p37"/>
          <p:cNvSpPr/>
          <p:nvPr/>
        </p:nvSpPr>
        <p:spPr>
          <a:xfrm>
            <a:off x="857502" y="1130243"/>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7"/>
          <p:cNvSpPr txBox="1">
            <a:spLocks noGrp="1"/>
          </p:cNvSpPr>
          <p:nvPr>
            <p:ph type="subTitle" idx="1"/>
          </p:nvPr>
        </p:nvSpPr>
        <p:spPr>
          <a:xfrm>
            <a:off x="1494486" y="4080919"/>
            <a:ext cx="42358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Combined selected data-frames based on selection and then built the data-frame that we would base the grouped bar-chart on.</a:t>
            </a:r>
          </a:p>
        </p:txBody>
      </p:sp>
      <p:sp>
        <p:nvSpPr>
          <p:cNvPr id="1139" name="Google Shape;1139;p37"/>
          <p:cNvSpPr txBox="1">
            <a:spLocks noGrp="1"/>
          </p:cNvSpPr>
          <p:nvPr>
            <p:ph type="ctrTitle" idx="3"/>
          </p:nvPr>
        </p:nvSpPr>
        <p:spPr>
          <a:xfrm>
            <a:off x="1488746" y="3820988"/>
            <a:ext cx="5120209"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Build the </a:t>
            </a:r>
            <a:r>
              <a:rPr lang="en-US" dirty="0" err="1">
                <a:solidFill>
                  <a:srgbClr val="F3F3F3"/>
                </a:solidFill>
              </a:rPr>
              <a:t>Dataframe</a:t>
            </a:r>
            <a:r>
              <a:rPr lang="en-US" dirty="0">
                <a:solidFill>
                  <a:srgbClr val="F3F3F3"/>
                </a:solidFill>
              </a:rPr>
              <a:t> based on Selection</a:t>
            </a:r>
            <a:endParaRPr dirty="0">
              <a:solidFill>
                <a:srgbClr val="F3F3F3"/>
              </a:solidFill>
            </a:endParaRPr>
          </a:p>
        </p:txBody>
      </p:sp>
      <p:sp>
        <p:nvSpPr>
          <p:cNvPr id="1141" name="Google Shape;1141;p37"/>
          <p:cNvSpPr/>
          <p:nvPr/>
        </p:nvSpPr>
        <p:spPr>
          <a:xfrm>
            <a:off x="854173" y="1126404"/>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7499506" y="1102748"/>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flipH="1">
            <a:off x="7500081" y="3631839"/>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805202" y="1077942"/>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719996" y="1525015"/>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719996" y="1472160"/>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719996" y="1367004"/>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719996" y="1419304"/>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7"/>
          <p:cNvCxnSpPr>
            <a:cxnSpLocks/>
          </p:cNvCxnSpPr>
          <p:nvPr/>
        </p:nvCxnSpPr>
        <p:spPr>
          <a:xfrm flipV="1">
            <a:off x="1052317" y="1682516"/>
            <a:ext cx="0" cy="1835457"/>
          </a:xfrm>
          <a:prstGeom prst="straightConnector1">
            <a:avLst/>
          </a:prstGeom>
          <a:noFill/>
          <a:ln w="9525" cap="flat" cmpd="sng">
            <a:solidFill>
              <a:srgbClr val="11FFFF"/>
            </a:solidFill>
            <a:prstDash val="solid"/>
            <a:round/>
            <a:headEnd type="none" w="med" len="med"/>
            <a:tailEnd type="none" w="med" len="med"/>
          </a:ln>
        </p:spPr>
      </p:cxnSp>
      <p:pic>
        <p:nvPicPr>
          <p:cNvPr id="5" name="Picture 4" descr="A screenshot of a social media post&#10;&#10;Description automatically generated">
            <a:extLst>
              <a:ext uri="{FF2B5EF4-FFF2-40B4-BE49-F238E27FC236}">
                <a16:creationId xmlns:a16="http://schemas.microsoft.com/office/drawing/2014/main" id="{6964A79C-6DA2-44AD-B102-F25F67CB150C}"/>
              </a:ext>
            </a:extLst>
          </p:cNvPr>
          <p:cNvPicPr>
            <a:picLocks noChangeAspect="1"/>
          </p:cNvPicPr>
          <p:nvPr/>
        </p:nvPicPr>
        <p:blipFill>
          <a:blip r:embed="rId3"/>
          <a:stretch>
            <a:fillRect/>
          </a:stretch>
        </p:blipFill>
        <p:spPr>
          <a:xfrm>
            <a:off x="1421291" y="1201984"/>
            <a:ext cx="6553125" cy="2610909"/>
          </a:xfrm>
          <a:prstGeom prst="rect">
            <a:avLst/>
          </a:prstGeom>
          <a:effectLst>
            <a:softEdge rad="38100"/>
          </a:effectLst>
        </p:spPr>
      </p:pic>
    </p:spTree>
    <p:extLst>
      <p:ext uri="{BB962C8B-B14F-4D97-AF65-F5344CB8AC3E}">
        <p14:creationId xmlns:p14="http://schemas.microsoft.com/office/powerpoint/2010/main" val="16997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800" name="Google Shape;800;p35"/>
          <p:cNvSpPr txBox="1">
            <a:spLocks noGrp="1"/>
          </p:cNvSpPr>
          <p:nvPr>
            <p:ph type="ctrTitle"/>
          </p:nvPr>
        </p:nvSpPr>
        <p:spPr>
          <a:xfrm>
            <a:off x="1801820" y="-25277"/>
            <a:ext cx="5541736" cy="946200"/>
          </a:xfrm>
          <a:prstGeom prst="rect">
            <a:avLst/>
          </a:prstGeom>
        </p:spPr>
        <p:txBody>
          <a:bodyPr spcFirstLastPara="1" wrap="square" lIns="91425" tIns="91425" rIns="91425" bIns="91425" anchor="ctr" anchorCtr="0">
            <a:noAutofit/>
          </a:bodyPr>
          <a:lstStyle/>
          <a:p>
            <a:pPr lvl="0">
              <a:tabLst>
                <a:tab pos="1544638" algn="l"/>
              </a:tabLst>
            </a:pPr>
            <a:r>
              <a:rPr lang="en-US" dirty="0">
                <a:solidFill>
                  <a:srgbClr val="F3F3F3"/>
                </a:solidFill>
              </a:rPr>
              <a:t>Global Sales for Video Game Genres for Different Platforms</a:t>
            </a:r>
            <a:endParaRPr sz="2800" dirty="0">
              <a:solidFill>
                <a:srgbClr val="F3F3F3"/>
              </a:solidFill>
            </a:endParaRPr>
          </a:p>
        </p:txBody>
      </p:sp>
      <p:grpSp>
        <p:nvGrpSpPr>
          <p:cNvPr id="4" name="Group 3">
            <a:extLst>
              <a:ext uri="{FF2B5EF4-FFF2-40B4-BE49-F238E27FC236}">
                <a16:creationId xmlns:a16="http://schemas.microsoft.com/office/drawing/2014/main" id="{24F3B2C3-5D28-41BD-8325-03FA43B6C596}"/>
              </a:ext>
            </a:extLst>
          </p:cNvPr>
          <p:cNvGrpSpPr/>
          <p:nvPr/>
        </p:nvGrpSpPr>
        <p:grpSpPr>
          <a:xfrm>
            <a:off x="5829103" y="1129838"/>
            <a:ext cx="2405231" cy="2631023"/>
            <a:chOff x="760902" y="1264525"/>
            <a:chExt cx="2405231" cy="2631023"/>
          </a:xfrm>
        </p:grpSpPr>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403435"/>
              <a:ext cx="10794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F3F3F3"/>
                  </a:solidFill>
                  <a:latin typeface="Biome Light" panose="020B0502040204020203" pitchFamily="34" charset="0"/>
                  <a:ea typeface="Source Code Pro Light"/>
                  <a:cs typeface="Biome Light" panose="020B0502040204020203" pitchFamily="34" charset="0"/>
                  <a:sym typeface="Source Code Pro Light"/>
                </a:rPr>
                <a:t>Sports</a:t>
              </a:r>
              <a:endParaRPr lang="es" sz="12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a:p>
              <a:pPr marL="0" lvl="0" indent="0" algn="l" rtl="0">
                <a:spcBef>
                  <a:spcPts val="0"/>
                </a:spcBef>
                <a:spcAft>
                  <a:spcPts val="0"/>
                </a:spcAft>
                <a:buNone/>
              </a:pPr>
              <a:r>
                <a:rPr lang="es" sz="1200" dirty="0">
                  <a:solidFill>
                    <a:srgbClr val="F3F3F3"/>
                  </a:solidFill>
                  <a:latin typeface="Biome Light" panose="020B0502040204020203" pitchFamily="34" charset="0"/>
                  <a:ea typeface="Source Code Pro Light"/>
                  <a:cs typeface="Biome Light" panose="020B0502040204020203" pitchFamily="34" charset="0"/>
                  <a:sym typeface="Source Code Pro Light"/>
                </a:rPr>
                <a:t>Action</a:t>
              </a:r>
              <a:endParaRPr sz="12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PS3</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X360</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96091"/>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3F3F3"/>
                  </a:solidFill>
                  <a:latin typeface="Biome Light" panose="020B0502040204020203" pitchFamily="34" charset="0"/>
                  <a:ea typeface="Source Code Pro Light"/>
                  <a:cs typeface="Biome Light" panose="020B0502040204020203" pitchFamily="34" charset="0"/>
                  <a:sym typeface="Source Code Pro Light"/>
                </a:rPr>
                <a:t>Shooter</a:t>
              </a:r>
              <a:endParaRPr sz="12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372674"/>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3F3F3"/>
                  </a:solidFill>
                  <a:latin typeface="Biome Light" panose="020B0502040204020203" pitchFamily="34" charset="0"/>
                  <a:ea typeface="Source Code Pro Light"/>
                  <a:cs typeface="Biome Light" panose="020B0502040204020203" pitchFamily="34" charset="0"/>
                  <a:sym typeface="Source Code Pro Light"/>
                </a:rPr>
                <a:t>Misc</a:t>
              </a: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Wii</a:t>
              </a:r>
              <a:endParaRPr sz="2400" dirty="0">
                <a:solidFill>
                  <a:srgbClr val="00387E"/>
                </a:solidFill>
                <a:latin typeface="Teko Medium"/>
                <a:ea typeface="Teko Medium"/>
                <a:cs typeface="Teko Medium"/>
                <a:sym typeface="Teko Medium"/>
              </a:endParaRPr>
            </a:p>
          </p:txBody>
        </p:sp>
      </p:grpSp>
      <p:sp>
        <p:nvSpPr>
          <p:cNvPr id="1043" name="Google Shape;1043;p35"/>
          <p:cNvSpPr/>
          <p:nvPr/>
        </p:nvSpPr>
        <p:spPr>
          <a:xfrm flipH="1">
            <a:off x="205806" y="779494"/>
            <a:ext cx="670632" cy="402343"/>
          </a:xfrm>
          <a:custGeom>
            <a:avLst/>
            <a:gdLst/>
            <a:ahLst/>
            <a:cxnLst/>
            <a:rect l="l" t="t" r="r" b="b"/>
            <a:pathLst>
              <a:path w="18419" h="10894" extrusionOk="0">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rot="16200000">
            <a:off x="134142" y="794491"/>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rot="10800000">
            <a:off x="203266" y="4507139"/>
            <a:ext cx="680260" cy="402343"/>
          </a:xfrm>
          <a:custGeom>
            <a:avLst/>
            <a:gdLst/>
            <a:ahLst/>
            <a:cxnLst/>
            <a:rect l="l" t="t" r="r" b="b"/>
            <a:pathLst>
              <a:path w="18419" h="10894" extrusionOk="0">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rot="10800000">
            <a:off x="141245" y="4728919"/>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91D4406-A49D-4EAD-ADF0-F6AC68BFDBAB}"/>
              </a:ext>
            </a:extLst>
          </p:cNvPr>
          <p:cNvPicPr>
            <a:picLocks noChangeAspect="1"/>
          </p:cNvPicPr>
          <p:nvPr/>
        </p:nvPicPr>
        <p:blipFill rotWithShape="1">
          <a:blip r:embed="rId3">
            <a:alphaModFix/>
          </a:blip>
          <a:srcRect l="-8387" t="8692" r="8387" b="8016"/>
          <a:stretch/>
        </p:blipFill>
        <p:spPr>
          <a:xfrm>
            <a:off x="-63385" y="923688"/>
            <a:ext cx="5379342" cy="3840480"/>
          </a:xfrm>
          <a:prstGeom prst="rect">
            <a:avLst/>
          </a:prstGeom>
          <a:noFill/>
          <a:effectLst>
            <a:softEdge rad="25400"/>
          </a:effectLst>
        </p:spPr>
      </p:pic>
    </p:spTree>
    <p:extLst>
      <p:ext uri="{BB962C8B-B14F-4D97-AF65-F5344CB8AC3E}">
        <p14:creationId xmlns:p14="http://schemas.microsoft.com/office/powerpoint/2010/main" val="8671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2"/>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2"/>
                </a:solidFill>
              </a:rPr>
              <a:t>Regional Sales for Genres and Platforms</a:t>
            </a:r>
            <a:endParaRPr dirty="0">
              <a:solidFill>
                <a:schemeClr val="lt2"/>
              </a:solidFill>
            </a:endParaRPr>
          </a:p>
        </p:txBody>
      </p:sp>
      <p:sp>
        <p:nvSpPr>
          <p:cNvPr id="708" name="Google Shape;708;p32"/>
          <p:cNvSpPr txBox="1">
            <a:spLocks noGrp="1"/>
          </p:cNvSpPr>
          <p:nvPr>
            <p:ph type="ctrTitle" idx="4294967295"/>
          </p:nvPr>
        </p:nvSpPr>
        <p:spPr>
          <a:xfrm>
            <a:off x="3888157" y="3493325"/>
            <a:ext cx="3240039" cy="72416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1800" dirty="0">
                <a:solidFill>
                  <a:srgbClr val="F3F3F3"/>
                </a:solidFill>
                <a:latin typeface="Biome" panose="020B0502040204020203" pitchFamily="34" charset="0"/>
                <a:cs typeface="Biome" panose="020B0502040204020203" pitchFamily="34" charset="0"/>
                <a:sym typeface="Teko"/>
              </a:rPr>
              <a:t>Drop Empty Cells</a:t>
            </a:r>
            <a:endParaRPr sz="1800" dirty="0">
              <a:solidFill>
                <a:srgbClr val="F3F3F3"/>
              </a:solidFill>
              <a:latin typeface="Biome" panose="020B0502040204020203" pitchFamily="34" charset="0"/>
              <a:cs typeface="Biome" panose="020B0502040204020203" pitchFamily="34" charset="0"/>
              <a:sym typeface="Teko"/>
            </a:endParaRPr>
          </a:p>
        </p:txBody>
      </p:sp>
      <p:sp>
        <p:nvSpPr>
          <p:cNvPr id="709" name="Google Shape;709;p32"/>
          <p:cNvSpPr txBox="1">
            <a:spLocks noGrp="1"/>
          </p:cNvSpPr>
          <p:nvPr>
            <p:ph type="subTitle" idx="4294967295"/>
          </p:nvPr>
        </p:nvSpPr>
        <p:spPr>
          <a:xfrm>
            <a:off x="3934521" y="3782688"/>
            <a:ext cx="4661602" cy="724169"/>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Clr>
                <a:schemeClr val="dk1"/>
              </a:buClr>
              <a:buSzPts val="1100"/>
              <a:buFont typeface="Arial"/>
              <a:buNone/>
            </a:pPr>
            <a:r>
              <a:rPr lang="en-US" sz="1000" dirty="0">
                <a:solidFill>
                  <a:srgbClr val="F3F3F3"/>
                </a:solidFill>
                <a:latin typeface="Biome Light" panose="020B0502040204020203" pitchFamily="34" charset="0"/>
                <a:cs typeface="Biome Light" panose="020B0502040204020203" pitchFamily="34" charset="0"/>
              </a:rPr>
              <a:t>Used the </a:t>
            </a:r>
            <a:r>
              <a:rPr lang="en-US" sz="1000" dirty="0" err="1">
                <a:solidFill>
                  <a:srgbClr val="F3F3F3"/>
                </a:solidFill>
                <a:latin typeface="Biome Light" panose="020B0502040204020203" pitchFamily="34" charset="0"/>
                <a:cs typeface="Biome Light" panose="020B0502040204020203" pitchFamily="34" charset="0"/>
              </a:rPr>
              <a:t>dropna</a:t>
            </a:r>
            <a:r>
              <a:rPr lang="en-US" sz="1000" dirty="0">
                <a:solidFill>
                  <a:srgbClr val="F3F3F3"/>
                </a:solidFill>
                <a:latin typeface="Biome Light" panose="020B0502040204020203" pitchFamily="34" charset="0"/>
                <a:cs typeface="Biome Light" panose="020B0502040204020203" pitchFamily="34" charset="0"/>
              </a:rPr>
              <a:t> function to drop all rows with empty cells for regional sales and critic ratings</a:t>
            </a:r>
            <a:endParaRPr sz="1000" dirty="0">
              <a:solidFill>
                <a:srgbClr val="F3F3F3"/>
              </a:solidFill>
              <a:latin typeface="Biome Light" panose="020B0502040204020203" pitchFamily="34" charset="0"/>
              <a:cs typeface="Biome Light"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3A461FA2-9A87-4201-93AA-56D13E5E7F38}"/>
              </a:ext>
            </a:extLst>
          </p:cNvPr>
          <p:cNvPicPr>
            <a:picLocks noChangeAspect="1"/>
          </p:cNvPicPr>
          <p:nvPr/>
        </p:nvPicPr>
        <p:blipFill>
          <a:blip r:embed="rId3"/>
          <a:stretch>
            <a:fillRect/>
          </a:stretch>
        </p:blipFill>
        <p:spPr>
          <a:xfrm>
            <a:off x="3963537" y="1313768"/>
            <a:ext cx="4598670" cy="1980395"/>
          </a:xfrm>
          <a:prstGeom prst="rect">
            <a:avLst/>
          </a:prstGeom>
          <a:effectLst>
            <a:softEdge rad="25400"/>
          </a:effectLst>
        </p:spPr>
      </p:pic>
      <p:grpSp>
        <p:nvGrpSpPr>
          <p:cNvPr id="19" name="Google Shape;3731;p51">
            <a:extLst>
              <a:ext uri="{FF2B5EF4-FFF2-40B4-BE49-F238E27FC236}">
                <a16:creationId xmlns:a16="http://schemas.microsoft.com/office/drawing/2014/main" id="{483A75B9-F480-493B-88ED-03A67CB075C5}"/>
              </a:ext>
            </a:extLst>
          </p:cNvPr>
          <p:cNvGrpSpPr/>
          <p:nvPr/>
        </p:nvGrpSpPr>
        <p:grpSpPr>
          <a:xfrm>
            <a:off x="222143" y="1647168"/>
            <a:ext cx="3385451" cy="2135520"/>
            <a:chOff x="4714886" y="3271938"/>
            <a:chExt cx="1202721" cy="709241"/>
          </a:xfrm>
        </p:grpSpPr>
        <p:grpSp>
          <p:nvGrpSpPr>
            <p:cNvPr id="20" name="Google Shape;3732;p51">
              <a:extLst>
                <a:ext uri="{FF2B5EF4-FFF2-40B4-BE49-F238E27FC236}">
                  <a16:creationId xmlns:a16="http://schemas.microsoft.com/office/drawing/2014/main" id="{C177390E-223E-4B16-A7BD-3CDCE18F8C46}"/>
                </a:ext>
              </a:extLst>
            </p:cNvPr>
            <p:cNvGrpSpPr/>
            <p:nvPr/>
          </p:nvGrpSpPr>
          <p:grpSpPr>
            <a:xfrm>
              <a:off x="4714886" y="3271938"/>
              <a:ext cx="1202721" cy="709241"/>
              <a:chOff x="2514225" y="4239175"/>
              <a:chExt cx="2084800" cy="1229400"/>
            </a:xfrm>
          </p:grpSpPr>
          <p:sp>
            <p:nvSpPr>
              <p:cNvPr id="59" name="Google Shape;3733;p51">
                <a:extLst>
                  <a:ext uri="{FF2B5EF4-FFF2-40B4-BE49-F238E27FC236}">
                    <a16:creationId xmlns:a16="http://schemas.microsoft.com/office/drawing/2014/main" id="{89612E6C-57E9-4395-93F2-7EFBE913989A}"/>
                  </a:ext>
                </a:extLst>
              </p:cNvPr>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34;p51">
                <a:extLst>
                  <a:ext uri="{FF2B5EF4-FFF2-40B4-BE49-F238E27FC236}">
                    <a16:creationId xmlns:a16="http://schemas.microsoft.com/office/drawing/2014/main" id="{212ED4CA-BF6F-4ABA-8F3E-99EDA07D091E}"/>
                  </a:ext>
                </a:extLst>
              </p:cNvPr>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35;p51">
                <a:extLst>
                  <a:ext uri="{FF2B5EF4-FFF2-40B4-BE49-F238E27FC236}">
                    <a16:creationId xmlns:a16="http://schemas.microsoft.com/office/drawing/2014/main" id="{49A369B9-71AF-4F2E-92C7-F8242CEA8792}"/>
                  </a:ext>
                </a:extLst>
              </p:cNvPr>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36;p51">
                <a:extLst>
                  <a:ext uri="{FF2B5EF4-FFF2-40B4-BE49-F238E27FC236}">
                    <a16:creationId xmlns:a16="http://schemas.microsoft.com/office/drawing/2014/main" id="{A4DE61D2-98DE-4F0C-8EF2-822A2595A9CE}"/>
                  </a:ext>
                </a:extLst>
              </p:cNvPr>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37;p51">
                <a:extLst>
                  <a:ext uri="{FF2B5EF4-FFF2-40B4-BE49-F238E27FC236}">
                    <a16:creationId xmlns:a16="http://schemas.microsoft.com/office/drawing/2014/main" id="{86FBAD13-316D-43C1-8603-F77D6F63780D}"/>
                  </a:ext>
                </a:extLst>
              </p:cNvPr>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38;p51">
                <a:extLst>
                  <a:ext uri="{FF2B5EF4-FFF2-40B4-BE49-F238E27FC236}">
                    <a16:creationId xmlns:a16="http://schemas.microsoft.com/office/drawing/2014/main" id="{587F41EC-7EC9-4DA1-AAF1-9565887D21DF}"/>
                  </a:ext>
                </a:extLst>
              </p:cNvPr>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39;p51">
                <a:extLst>
                  <a:ext uri="{FF2B5EF4-FFF2-40B4-BE49-F238E27FC236}">
                    <a16:creationId xmlns:a16="http://schemas.microsoft.com/office/drawing/2014/main" id="{099BFB01-B799-4328-94E4-23550E664F1D}"/>
                  </a:ext>
                </a:extLst>
              </p:cNvPr>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40;p51">
                <a:extLst>
                  <a:ext uri="{FF2B5EF4-FFF2-40B4-BE49-F238E27FC236}">
                    <a16:creationId xmlns:a16="http://schemas.microsoft.com/office/drawing/2014/main" id="{51F55D55-0386-4598-8553-C165C74A4139}"/>
                  </a:ext>
                </a:extLst>
              </p:cNvPr>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41;p51">
                <a:extLst>
                  <a:ext uri="{FF2B5EF4-FFF2-40B4-BE49-F238E27FC236}">
                    <a16:creationId xmlns:a16="http://schemas.microsoft.com/office/drawing/2014/main" id="{63351F28-76C5-41DA-9091-7E935881515F}"/>
                  </a:ext>
                </a:extLst>
              </p:cNvPr>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42;p51">
                <a:extLst>
                  <a:ext uri="{FF2B5EF4-FFF2-40B4-BE49-F238E27FC236}">
                    <a16:creationId xmlns:a16="http://schemas.microsoft.com/office/drawing/2014/main" id="{9CF6B028-83C2-4A01-8B3F-40F413832C2E}"/>
                  </a:ext>
                </a:extLst>
              </p:cNvPr>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43;p51">
                <a:extLst>
                  <a:ext uri="{FF2B5EF4-FFF2-40B4-BE49-F238E27FC236}">
                    <a16:creationId xmlns:a16="http://schemas.microsoft.com/office/drawing/2014/main" id="{86F76565-BB20-4663-BC12-0BD31F8A5290}"/>
                  </a:ext>
                </a:extLst>
              </p:cNvPr>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44;p51">
                <a:extLst>
                  <a:ext uri="{FF2B5EF4-FFF2-40B4-BE49-F238E27FC236}">
                    <a16:creationId xmlns:a16="http://schemas.microsoft.com/office/drawing/2014/main" id="{78999695-7C2E-4F33-8996-E98C25A7FC88}"/>
                  </a:ext>
                </a:extLst>
              </p:cNvPr>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45;p51">
                <a:extLst>
                  <a:ext uri="{FF2B5EF4-FFF2-40B4-BE49-F238E27FC236}">
                    <a16:creationId xmlns:a16="http://schemas.microsoft.com/office/drawing/2014/main" id="{204F0DEB-9C77-4715-9A2D-D7FBF0397AB4}"/>
                  </a:ext>
                </a:extLst>
              </p:cNvPr>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46;p51">
                <a:extLst>
                  <a:ext uri="{FF2B5EF4-FFF2-40B4-BE49-F238E27FC236}">
                    <a16:creationId xmlns:a16="http://schemas.microsoft.com/office/drawing/2014/main" id="{FDF83299-87C3-49CF-8650-72035E195AAF}"/>
                  </a:ext>
                </a:extLst>
              </p:cNvPr>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47;p51">
                <a:extLst>
                  <a:ext uri="{FF2B5EF4-FFF2-40B4-BE49-F238E27FC236}">
                    <a16:creationId xmlns:a16="http://schemas.microsoft.com/office/drawing/2014/main" id="{5B52D037-1C54-4B93-8300-ED974F127615}"/>
                  </a:ext>
                </a:extLst>
              </p:cNvPr>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48;p51">
                <a:extLst>
                  <a:ext uri="{FF2B5EF4-FFF2-40B4-BE49-F238E27FC236}">
                    <a16:creationId xmlns:a16="http://schemas.microsoft.com/office/drawing/2014/main" id="{27ADF42E-E774-4ED8-B31B-D94B215C2351}"/>
                  </a:ext>
                </a:extLst>
              </p:cNvPr>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49;p51">
                <a:extLst>
                  <a:ext uri="{FF2B5EF4-FFF2-40B4-BE49-F238E27FC236}">
                    <a16:creationId xmlns:a16="http://schemas.microsoft.com/office/drawing/2014/main" id="{4A2434B4-63F4-41DC-AA00-84D980E4353E}"/>
                  </a:ext>
                </a:extLst>
              </p:cNvPr>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50;p51">
                <a:extLst>
                  <a:ext uri="{FF2B5EF4-FFF2-40B4-BE49-F238E27FC236}">
                    <a16:creationId xmlns:a16="http://schemas.microsoft.com/office/drawing/2014/main" id="{607EB941-FDF6-45CA-BA27-87A1F2252C18}"/>
                  </a:ext>
                </a:extLst>
              </p:cNvPr>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51;p51">
                <a:extLst>
                  <a:ext uri="{FF2B5EF4-FFF2-40B4-BE49-F238E27FC236}">
                    <a16:creationId xmlns:a16="http://schemas.microsoft.com/office/drawing/2014/main" id="{4157B4D1-896D-4A31-96F9-7F78CED78900}"/>
                  </a:ext>
                </a:extLst>
              </p:cNvPr>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52;p51">
                <a:extLst>
                  <a:ext uri="{FF2B5EF4-FFF2-40B4-BE49-F238E27FC236}">
                    <a16:creationId xmlns:a16="http://schemas.microsoft.com/office/drawing/2014/main" id="{E00EFBC5-C025-4EDD-852E-AB0815DC736F}"/>
                  </a:ext>
                </a:extLst>
              </p:cNvPr>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53;p51">
                <a:extLst>
                  <a:ext uri="{FF2B5EF4-FFF2-40B4-BE49-F238E27FC236}">
                    <a16:creationId xmlns:a16="http://schemas.microsoft.com/office/drawing/2014/main" id="{58911A78-5901-4EF9-A0A2-E2F5B6668B16}"/>
                  </a:ext>
                </a:extLst>
              </p:cNvPr>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54;p51">
                <a:extLst>
                  <a:ext uri="{FF2B5EF4-FFF2-40B4-BE49-F238E27FC236}">
                    <a16:creationId xmlns:a16="http://schemas.microsoft.com/office/drawing/2014/main" id="{DC523596-1A6C-4CC8-BE03-9346A235FDBD}"/>
                  </a:ext>
                </a:extLst>
              </p:cNvPr>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55;p51">
                <a:extLst>
                  <a:ext uri="{FF2B5EF4-FFF2-40B4-BE49-F238E27FC236}">
                    <a16:creationId xmlns:a16="http://schemas.microsoft.com/office/drawing/2014/main" id="{11C70161-213A-4B40-AA84-D9F9F33306B3}"/>
                  </a:ext>
                </a:extLst>
              </p:cNvPr>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56;p51">
                <a:extLst>
                  <a:ext uri="{FF2B5EF4-FFF2-40B4-BE49-F238E27FC236}">
                    <a16:creationId xmlns:a16="http://schemas.microsoft.com/office/drawing/2014/main" id="{58388254-5B71-44F9-A54D-0174D8C9FABF}"/>
                  </a:ext>
                </a:extLst>
              </p:cNvPr>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57;p51">
                <a:extLst>
                  <a:ext uri="{FF2B5EF4-FFF2-40B4-BE49-F238E27FC236}">
                    <a16:creationId xmlns:a16="http://schemas.microsoft.com/office/drawing/2014/main" id="{1ACF9A32-5670-4F1F-A23A-572A60A2911F}"/>
                  </a:ext>
                </a:extLst>
              </p:cNvPr>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58;p51">
                <a:extLst>
                  <a:ext uri="{FF2B5EF4-FFF2-40B4-BE49-F238E27FC236}">
                    <a16:creationId xmlns:a16="http://schemas.microsoft.com/office/drawing/2014/main" id="{B9A03538-60E2-480B-BCEA-11369F5DA25D}"/>
                  </a:ext>
                </a:extLst>
              </p:cNvPr>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59;p51">
                <a:extLst>
                  <a:ext uri="{FF2B5EF4-FFF2-40B4-BE49-F238E27FC236}">
                    <a16:creationId xmlns:a16="http://schemas.microsoft.com/office/drawing/2014/main" id="{48CF6050-7CE9-4B59-BD31-ABDE896D5975}"/>
                  </a:ext>
                </a:extLst>
              </p:cNvPr>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60;p51">
                <a:extLst>
                  <a:ext uri="{FF2B5EF4-FFF2-40B4-BE49-F238E27FC236}">
                    <a16:creationId xmlns:a16="http://schemas.microsoft.com/office/drawing/2014/main" id="{046760DA-FC5E-43E6-9B04-1CC529E7D874}"/>
                  </a:ext>
                </a:extLst>
              </p:cNvPr>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61;p51">
                <a:extLst>
                  <a:ext uri="{FF2B5EF4-FFF2-40B4-BE49-F238E27FC236}">
                    <a16:creationId xmlns:a16="http://schemas.microsoft.com/office/drawing/2014/main" id="{D452405B-F7B9-4059-96CB-95BDD7957CA6}"/>
                  </a:ext>
                </a:extLst>
              </p:cNvPr>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62;p51">
                <a:extLst>
                  <a:ext uri="{FF2B5EF4-FFF2-40B4-BE49-F238E27FC236}">
                    <a16:creationId xmlns:a16="http://schemas.microsoft.com/office/drawing/2014/main" id="{F8F43781-F13D-4FB4-B5E8-20F838C906E7}"/>
                  </a:ext>
                </a:extLst>
              </p:cNvPr>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63;p51">
                <a:extLst>
                  <a:ext uri="{FF2B5EF4-FFF2-40B4-BE49-F238E27FC236}">
                    <a16:creationId xmlns:a16="http://schemas.microsoft.com/office/drawing/2014/main" id="{55393C72-56A8-4A2E-9434-5BC7EAF453F3}"/>
                  </a:ext>
                </a:extLst>
              </p:cNvPr>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64;p51">
                <a:extLst>
                  <a:ext uri="{FF2B5EF4-FFF2-40B4-BE49-F238E27FC236}">
                    <a16:creationId xmlns:a16="http://schemas.microsoft.com/office/drawing/2014/main" id="{759BD0C9-179E-49C8-8E9E-FF413DA11E60}"/>
                  </a:ext>
                </a:extLst>
              </p:cNvPr>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65;p51">
                <a:extLst>
                  <a:ext uri="{FF2B5EF4-FFF2-40B4-BE49-F238E27FC236}">
                    <a16:creationId xmlns:a16="http://schemas.microsoft.com/office/drawing/2014/main" id="{3DE34EAB-C0BA-47F0-AB43-1FDBF4689B90}"/>
                  </a:ext>
                </a:extLst>
              </p:cNvPr>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66;p51">
                <a:extLst>
                  <a:ext uri="{FF2B5EF4-FFF2-40B4-BE49-F238E27FC236}">
                    <a16:creationId xmlns:a16="http://schemas.microsoft.com/office/drawing/2014/main" id="{BB550F1D-AAC2-4C40-8710-4C7138A5D637}"/>
                  </a:ext>
                </a:extLst>
              </p:cNvPr>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67;p51">
                <a:extLst>
                  <a:ext uri="{FF2B5EF4-FFF2-40B4-BE49-F238E27FC236}">
                    <a16:creationId xmlns:a16="http://schemas.microsoft.com/office/drawing/2014/main" id="{47A399DD-CD72-4D51-BBE6-55F9CB86CB4D}"/>
                  </a:ext>
                </a:extLst>
              </p:cNvPr>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8;p51">
                <a:extLst>
                  <a:ext uri="{FF2B5EF4-FFF2-40B4-BE49-F238E27FC236}">
                    <a16:creationId xmlns:a16="http://schemas.microsoft.com/office/drawing/2014/main" id="{083FCEF1-D4A4-44B2-BD63-359BADB118FB}"/>
                  </a:ext>
                </a:extLst>
              </p:cNvPr>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69;p51">
                <a:extLst>
                  <a:ext uri="{FF2B5EF4-FFF2-40B4-BE49-F238E27FC236}">
                    <a16:creationId xmlns:a16="http://schemas.microsoft.com/office/drawing/2014/main" id="{1AAAE278-D5E5-4830-917A-86A26D53E948}"/>
                  </a:ext>
                </a:extLst>
              </p:cNvPr>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70;p51">
                <a:extLst>
                  <a:ext uri="{FF2B5EF4-FFF2-40B4-BE49-F238E27FC236}">
                    <a16:creationId xmlns:a16="http://schemas.microsoft.com/office/drawing/2014/main" id="{6EE66D08-9A51-4CE9-9379-633ECB936F11}"/>
                  </a:ext>
                </a:extLst>
              </p:cNvPr>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71;p51">
                <a:extLst>
                  <a:ext uri="{FF2B5EF4-FFF2-40B4-BE49-F238E27FC236}">
                    <a16:creationId xmlns:a16="http://schemas.microsoft.com/office/drawing/2014/main" id="{128FE679-E9AC-4A2A-9951-28DB109C64E8}"/>
                  </a:ext>
                </a:extLst>
              </p:cNvPr>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72;p51">
                <a:extLst>
                  <a:ext uri="{FF2B5EF4-FFF2-40B4-BE49-F238E27FC236}">
                    <a16:creationId xmlns:a16="http://schemas.microsoft.com/office/drawing/2014/main" id="{051BBF0D-733C-4EB9-BB41-ADE2DC0FFBCD}"/>
                  </a:ext>
                </a:extLst>
              </p:cNvPr>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73;p51">
                <a:extLst>
                  <a:ext uri="{FF2B5EF4-FFF2-40B4-BE49-F238E27FC236}">
                    <a16:creationId xmlns:a16="http://schemas.microsoft.com/office/drawing/2014/main" id="{E824203D-C13E-4E49-AEEC-1094BBB36E60}"/>
                  </a:ext>
                </a:extLst>
              </p:cNvPr>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74;p51">
                <a:extLst>
                  <a:ext uri="{FF2B5EF4-FFF2-40B4-BE49-F238E27FC236}">
                    <a16:creationId xmlns:a16="http://schemas.microsoft.com/office/drawing/2014/main" id="{19C22401-DF12-4ECF-8390-64C65F30BA23}"/>
                  </a:ext>
                </a:extLst>
              </p:cNvPr>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75;p51">
                <a:extLst>
                  <a:ext uri="{FF2B5EF4-FFF2-40B4-BE49-F238E27FC236}">
                    <a16:creationId xmlns:a16="http://schemas.microsoft.com/office/drawing/2014/main" id="{023132EF-B469-453F-B47D-4FD310D0E7FE}"/>
                  </a:ext>
                </a:extLst>
              </p:cNvPr>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76;p51">
                <a:extLst>
                  <a:ext uri="{FF2B5EF4-FFF2-40B4-BE49-F238E27FC236}">
                    <a16:creationId xmlns:a16="http://schemas.microsoft.com/office/drawing/2014/main" id="{D5982C6E-5C3E-4A6E-B2BB-A813D25E0896}"/>
                  </a:ext>
                </a:extLst>
              </p:cNvPr>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77;p51">
                <a:extLst>
                  <a:ext uri="{FF2B5EF4-FFF2-40B4-BE49-F238E27FC236}">
                    <a16:creationId xmlns:a16="http://schemas.microsoft.com/office/drawing/2014/main" id="{3D685520-15D8-4B61-BB35-70D500EAE242}"/>
                  </a:ext>
                </a:extLst>
              </p:cNvPr>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78;p51">
                <a:extLst>
                  <a:ext uri="{FF2B5EF4-FFF2-40B4-BE49-F238E27FC236}">
                    <a16:creationId xmlns:a16="http://schemas.microsoft.com/office/drawing/2014/main" id="{8331940C-A1A5-4C6C-A550-3DC472D4A5C9}"/>
                  </a:ext>
                </a:extLst>
              </p:cNvPr>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79;p51">
                <a:extLst>
                  <a:ext uri="{FF2B5EF4-FFF2-40B4-BE49-F238E27FC236}">
                    <a16:creationId xmlns:a16="http://schemas.microsoft.com/office/drawing/2014/main" id="{28BE6079-88C1-4B7C-A404-26453330E9E2}"/>
                  </a:ext>
                </a:extLst>
              </p:cNvPr>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80;p51">
                <a:extLst>
                  <a:ext uri="{FF2B5EF4-FFF2-40B4-BE49-F238E27FC236}">
                    <a16:creationId xmlns:a16="http://schemas.microsoft.com/office/drawing/2014/main" id="{B2BA1B83-0C0B-4415-AD27-6620CCF0FFCE}"/>
                  </a:ext>
                </a:extLst>
              </p:cNvPr>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81;p51">
                <a:extLst>
                  <a:ext uri="{FF2B5EF4-FFF2-40B4-BE49-F238E27FC236}">
                    <a16:creationId xmlns:a16="http://schemas.microsoft.com/office/drawing/2014/main" id="{79A3527C-1125-4822-A0A7-42BD56437AB1}"/>
                  </a:ext>
                </a:extLst>
              </p:cNvPr>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82;p51">
                <a:extLst>
                  <a:ext uri="{FF2B5EF4-FFF2-40B4-BE49-F238E27FC236}">
                    <a16:creationId xmlns:a16="http://schemas.microsoft.com/office/drawing/2014/main" id="{863A739A-644E-4780-9FED-87A3CE4F6082}"/>
                  </a:ext>
                </a:extLst>
              </p:cNvPr>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83;p51">
                <a:extLst>
                  <a:ext uri="{FF2B5EF4-FFF2-40B4-BE49-F238E27FC236}">
                    <a16:creationId xmlns:a16="http://schemas.microsoft.com/office/drawing/2014/main" id="{0FE3E0BC-8B0D-438D-A3C8-D4197F299C0F}"/>
                  </a:ext>
                </a:extLst>
              </p:cNvPr>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84;p51">
                <a:extLst>
                  <a:ext uri="{FF2B5EF4-FFF2-40B4-BE49-F238E27FC236}">
                    <a16:creationId xmlns:a16="http://schemas.microsoft.com/office/drawing/2014/main" id="{DB47F29B-C6C0-47B6-993A-EE0ADA0F3979}"/>
                  </a:ext>
                </a:extLst>
              </p:cNvPr>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85;p51">
                <a:extLst>
                  <a:ext uri="{FF2B5EF4-FFF2-40B4-BE49-F238E27FC236}">
                    <a16:creationId xmlns:a16="http://schemas.microsoft.com/office/drawing/2014/main" id="{31BC8776-AC36-4B79-A93B-C56EAD3CA937}"/>
                  </a:ext>
                </a:extLst>
              </p:cNvPr>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86;p51">
                <a:extLst>
                  <a:ext uri="{FF2B5EF4-FFF2-40B4-BE49-F238E27FC236}">
                    <a16:creationId xmlns:a16="http://schemas.microsoft.com/office/drawing/2014/main" id="{1D90AF6B-CAEF-4649-8C10-76359F66BB74}"/>
                  </a:ext>
                </a:extLst>
              </p:cNvPr>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87;p51">
                <a:extLst>
                  <a:ext uri="{FF2B5EF4-FFF2-40B4-BE49-F238E27FC236}">
                    <a16:creationId xmlns:a16="http://schemas.microsoft.com/office/drawing/2014/main" id="{3599E4F3-934C-4F05-8A35-B3532D52368C}"/>
                  </a:ext>
                </a:extLst>
              </p:cNvPr>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88;p51">
                <a:extLst>
                  <a:ext uri="{FF2B5EF4-FFF2-40B4-BE49-F238E27FC236}">
                    <a16:creationId xmlns:a16="http://schemas.microsoft.com/office/drawing/2014/main" id="{1767BB23-0106-4768-9495-C34C068FA57D}"/>
                  </a:ext>
                </a:extLst>
              </p:cNvPr>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89;p51">
                <a:extLst>
                  <a:ext uri="{FF2B5EF4-FFF2-40B4-BE49-F238E27FC236}">
                    <a16:creationId xmlns:a16="http://schemas.microsoft.com/office/drawing/2014/main" id="{F43BE443-EAA5-46BB-A134-5CA85722DD19}"/>
                  </a:ext>
                </a:extLst>
              </p:cNvPr>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90;p51">
                <a:extLst>
                  <a:ext uri="{FF2B5EF4-FFF2-40B4-BE49-F238E27FC236}">
                    <a16:creationId xmlns:a16="http://schemas.microsoft.com/office/drawing/2014/main" id="{C87D019E-0409-417B-8017-CE518DCDC484}"/>
                  </a:ext>
                </a:extLst>
              </p:cNvPr>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91;p51">
                <a:extLst>
                  <a:ext uri="{FF2B5EF4-FFF2-40B4-BE49-F238E27FC236}">
                    <a16:creationId xmlns:a16="http://schemas.microsoft.com/office/drawing/2014/main" id="{13DD2E26-29A8-43D6-82F1-56F7769EB294}"/>
                  </a:ext>
                </a:extLst>
              </p:cNvPr>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92;p51">
                <a:extLst>
                  <a:ext uri="{FF2B5EF4-FFF2-40B4-BE49-F238E27FC236}">
                    <a16:creationId xmlns:a16="http://schemas.microsoft.com/office/drawing/2014/main" id="{B9DEFDD4-1C8B-46EF-837C-CDE892DB63ED}"/>
                  </a:ext>
                </a:extLst>
              </p:cNvPr>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93;p51">
                <a:extLst>
                  <a:ext uri="{FF2B5EF4-FFF2-40B4-BE49-F238E27FC236}">
                    <a16:creationId xmlns:a16="http://schemas.microsoft.com/office/drawing/2014/main" id="{7DD867B4-6A15-4C68-A53F-48661ADB6A11}"/>
                  </a:ext>
                </a:extLst>
              </p:cNvPr>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94;p51">
                <a:extLst>
                  <a:ext uri="{FF2B5EF4-FFF2-40B4-BE49-F238E27FC236}">
                    <a16:creationId xmlns:a16="http://schemas.microsoft.com/office/drawing/2014/main" id="{1BC93C3F-D91A-4BD0-B900-EF73274B8517}"/>
                  </a:ext>
                </a:extLst>
              </p:cNvPr>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95;p51">
                <a:extLst>
                  <a:ext uri="{FF2B5EF4-FFF2-40B4-BE49-F238E27FC236}">
                    <a16:creationId xmlns:a16="http://schemas.microsoft.com/office/drawing/2014/main" id="{011687F3-F9C0-491C-9229-04FBF54D3214}"/>
                  </a:ext>
                </a:extLst>
              </p:cNvPr>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96;p51">
                <a:extLst>
                  <a:ext uri="{FF2B5EF4-FFF2-40B4-BE49-F238E27FC236}">
                    <a16:creationId xmlns:a16="http://schemas.microsoft.com/office/drawing/2014/main" id="{475A1974-1475-4E66-B8AC-81C145583345}"/>
                  </a:ext>
                </a:extLst>
              </p:cNvPr>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97;p51">
                <a:extLst>
                  <a:ext uri="{FF2B5EF4-FFF2-40B4-BE49-F238E27FC236}">
                    <a16:creationId xmlns:a16="http://schemas.microsoft.com/office/drawing/2014/main" id="{2204C45A-910E-4537-8E3C-010E7420D36B}"/>
                  </a:ext>
                </a:extLst>
              </p:cNvPr>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98;p51">
                <a:extLst>
                  <a:ext uri="{FF2B5EF4-FFF2-40B4-BE49-F238E27FC236}">
                    <a16:creationId xmlns:a16="http://schemas.microsoft.com/office/drawing/2014/main" id="{A9EC130D-54B2-4108-9BFE-115E4B758FBB}"/>
                  </a:ext>
                </a:extLst>
              </p:cNvPr>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99;p51">
                <a:extLst>
                  <a:ext uri="{FF2B5EF4-FFF2-40B4-BE49-F238E27FC236}">
                    <a16:creationId xmlns:a16="http://schemas.microsoft.com/office/drawing/2014/main" id="{712EF4D8-FAC3-4F76-A5CD-31C9E6BB0D16}"/>
                  </a:ext>
                </a:extLst>
              </p:cNvPr>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00;p51">
                <a:extLst>
                  <a:ext uri="{FF2B5EF4-FFF2-40B4-BE49-F238E27FC236}">
                    <a16:creationId xmlns:a16="http://schemas.microsoft.com/office/drawing/2014/main" id="{F25A60BB-4B5B-4BEF-8A62-E9CD9AF43542}"/>
                  </a:ext>
                </a:extLst>
              </p:cNvPr>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01;p51">
                <a:extLst>
                  <a:ext uri="{FF2B5EF4-FFF2-40B4-BE49-F238E27FC236}">
                    <a16:creationId xmlns:a16="http://schemas.microsoft.com/office/drawing/2014/main" id="{179D5D51-5BBA-4E0C-BAE1-47ADB50C0161}"/>
                  </a:ext>
                </a:extLst>
              </p:cNvPr>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02;p51">
                <a:extLst>
                  <a:ext uri="{FF2B5EF4-FFF2-40B4-BE49-F238E27FC236}">
                    <a16:creationId xmlns:a16="http://schemas.microsoft.com/office/drawing/2014/main" id="{93E132EC-E77C-4563-BA5B-DDFFF2D2ADF6}"/>
                  </a:ext>
                </a:extLst>
              </p:cNvPr>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03;p51">
                <a:extLst>
                  <a:ext uri="{FF2B5EF4-FFF2-40B4-BE49-F238E27FC236}">
                    <a16:creationId xmlns:a16="http://schemas.microsoft.com/office/drawing/2014/main" id="{B8E98902-AA71-426A-96D1-12B1A9BE3E0F}"/>
                  </a:ext>
                </a:extLst>
              </p:cNvPr>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04;p51">
                <a:extLst>
                  <a:ext uri="{FF2B5EF4-FFF2-40B4-BE49-F238E27FC236}">
                    <a16:creationId xmlns:a16="http://schemas.microsoft.com/office/drawing/2014/main" id="{27459360-9E5D-4C4A-BAFE-3B35F367B3BE}"/>
                  </a:ext>
                </a:extLst>
              </p:cNvPr>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05;p51">
                <a:extLst>
                  <a:ext uri="{FF2B5EF4-FFF2-40B4-BE49-F238E27FC236}">
                    <a16:creationId xmlns:a16="http://schemas.microsoft.com/office/drawing/2014/main" id="{1CAD0048-0253-4A2C-B973-3BA89CEFEAA3}"/>
                  </a:ext>
                </a:extLst>
              </p:cNvPr>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06;p51">
                <a:extLst>
                  <a:ext uri="{FF2B5EF4-FFF2-40B4-BE49-F238E27FC236}">
                    <a16:creationId xmlns:a16="http://schemas.microsoft.com/office/drawing/2014/main" id="{98F2F52F-DD06-4353-A4BF-733A0E092534}"/>
                  </a:ext>
                </a:extLst>
              </p:cNvPr>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07;p51">
                <a:extLst>
                  <a:ext uri="{FF2B5EF4-FFF2-40B4-BE49-F238E27FC236}">
                    <a16:creationId xmlns:a16="http://schemas.microsoft.com/office/drawing/2014/main" id="{F0ADEC55-A412-49DC-BE92-3700442F8F77}"/>
                  </a:ext>
                </a:extLst>
              </p:cNvPr>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08;p51">
                <a:extLst>
                  <a:ext uri="{FF2B5EF4-FFF2-40B4-BE49-F238E27FC236}">
                    <a16:creationId xmlns:a16="http://schemas.microsoft.com/office/drawing/2014/main" id="{C93520DE-9642-4B89-B1F5-3B37AF82966F}"/>
                  </a:ext>
                </a:extLst>
              </p:cNvPr>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09;p51">
                <a:extLst>
                  <a:ext uri="{FF2B5EF4-FFF2-40B4-BE49-F238E27FC236}">
                    <a16:creationId xmlns:a16="http://schemas.microsoft.com/office/drawing/2014/main" id="{ADD4AF95-611A-439F-8474-45E36B92D7DE}"/>
                  </a:ext>
                </a:extLst>
              </p:cNvPr>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10;p51">
                <a:extLst>
                  <a:ext uri="{FF2B5EF4-FFF2-40B4-BE49-F238E27FC236}">
                    <a16:creationId xmlns:a16="http://schemas.microsoft.com/office/drawing/2014/main" id="{EBF0DBAC-9E21-4BCD-A324-E42B06274D4D}"/>
                  </a:ext>
                </a:extLst>
              </p:cNvPr>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11;p51">
                <a:extLst>
                  <a:ext uri="{FF2B5EF4-FFF2-40B4-BE49-F238E27FC236}">
                    <a16:creationId xmlns:a16="http://schemas.microsoft.com/office/drawing/2014/main" id="{7607C790-871E-4F79-B1F9-021CF16154D5}"/>
                  </a:ext>
                </a:extLst>
              </p:cNvPr>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12;p51">
                <a:extLst>
                  <a:ext uri="{FF2B5EF4-FFF2-40B4-BE49-F238E27FC236}">
                    <a16:creationId xmlns:a16="http://schemas.microsoft.com/office/drawing/2014/main" id="{C74104E6-174F-48EF-AC36-A399CEC963B1}"/>
                  </a:ext>
                </a:extLst>
              </p:cNvPr>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13;p51">
                <a:extLst>
                  <a:ext uri="{FF2B5EF4-FFF2-40B4-BE49-F238E27FC236}">
                    <a16:creationId xmlns:a16="http://schemas.microsoft.com/office/drawing/2014/main" id="{6DD894A8-EC1C-4538-858B-46FD6F0150F6}"/>
                  </a:ext>
                </a:extLst>
              </p:cNvPr>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14;p51">
                <a:extLst>
                  <a:ext uri="{FF2B5EF4-FFF2-40B4-BE49-F238E27FC236}">
                    <a16:creationId xmlns:a16="http://schemas.microsoft.com/office/drawing/2014/main" id="{CBD443AE-EA09-4D02-8374-A378B6C5C98D}"/>
                  </a:ext>
                </a:extLst>
              </p:cNvPr>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15;p51">
                <a:extLst>
                  <a:ext uri="{FF2B5EF4-FFF2-40B4-BE49-F238E27FC236}">
                    <a16:creationId xmlns:a16="http://schemas.microsoft.com/office/drawing/2014/main" id="{F09F5C02-ED91-49A0-9C3F-17DB0E60E3AC}"/>
                  </a:ext>
                </a:extLst>
              </p:cNvPr>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16;p51">
                <a:extLst>
                  <a:ext uri="{FF2B5EF4-FFF2-40B4-BE49-F238E27FC236}">
                    <a16:creationId xmlns:a16="http://schemas.microsoft.com/office/drawing/2014/main" id="{051974F6-23CF-462D-BA25-25C6D13F61E4}"/>
                  </a:ext>
                </a:extLst>
              </p:cNvPr>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17;p51">
                <a:extLst>
                  <a:ext uri="{FF2B5EF4-FFF2-40B4-BE49-F238E27FC236}">
                    <a16:creationId xmlns:a16="http://schemas.microsoft.com/office/drawing/2014/main" id="{784276F3-C6EC-444B-A1D6-FCE64AE39854}"/>
                  </a:ext>
                </a:extLst>
              </p:cNvPr>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18;p51">
                <a:extLst>
                  <a:ext uri="{FF2B5EF4-FFF2-40B4-BE49-F238E27FC236}">
                    <a16:creationId xmlns:a16="http://schemas.microsoft.com/office/drawing/2014/main" id="{53193C08-F5C5-4075-99AE-BF1793D31C92}"/>
                  </a:ext>
                </a:extLst>
              </p:cNvPr>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19;p51">
                <a:extLst>
                  <a:ext uri="{FF2B5EF4-FFF2-40B4-BE49-F238E27FC236}">
                    <a16:creationId xmlns:a16="http://schemas.microsoft.com/office/drawing/2014/main" id="{2965A016-345A-43F3-A618-F1F5FF0E17A7}"/>
                  </a:ext>
                </a:extLst>
              </p:cNvPr>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20;p51">
                <a:extLst>
                  <a:ext uri="{FF2B5EF4-FFF2-40B4-BE49-F238E27FC236}">
                    <a16:creationId xmlns:a16="http://schemas.microsoft.com/office/drawing/2014/main" id="{91E2E56E-0F65-4D71-80F2-2676977819C9}"/>
                  </a:ext>
                </a:extLst>
              </p:cNvPr>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21;p51">
                <a:extLst>
                  <a:ext uri="{FF2B5EF4-FFF2-40B4-BE49-F238E27FC236}">
                    <a16:creationId xmlns:a16="http://schemas.microsoft.com/office/drawing/2014/main" id="{BB27FE90-964C-443F-895D-9F3E07F8D1B3}"/>
                  </a:ext>
                </a:extLst>
              </p:cNvPr>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22;p51">
                <a:extLst>
                  <a:ext uri="{FF2B5EF4-FFF2-40B4-BE49-F238E27FC236}">
                    <a16:creationId xmlns:a16="http://schemas.microsoft.com/office/drawing/2014/main" id="{16936130-3711-44EA-879D-4A64AC402933}"/>
                  </a:ext>
                </a:extLst>
              </p:cNvPr>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23;p51">
                <a:extLst>
                  <a:ext uri="{FF2B5EF4-FFF2-40B4-BE49-F238E27FC236}">
                    <a16:creationId xmlns:a16="http://schemas.microsoft.com/office/drawing/2014/main" id="{CA7161C2-CAA1-45C0-BD04-A30EC102E340}"/>
                  </a:ext>
                </a:extLst>
              </p:cNvPr>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24;p51">
                <a:extLst>
                  <a:ext uri="{FF2B5EF4-FFF2-40B4-BE49-F238E27FC236}">
                    <a16:creationId xmlns:a16="http://schemas.microsoft.com/office/drawing/2014/main" id="{7BA3B48B-E6F7-4BA3-9954-20CEAD92CF22}"/>
                  </a:ext>
                </a:extLst>
              </p:cNvPr>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25;p51">
                <a:extLst>
                  <a:ext uri="{FF2B5EF4-FFF2-40B4-BE49-F238E27FC236}">
                    <a16:creationId xmlns:a16="http://schemas.microsoft.com/office/drawing/2014/main" id="{04BEB07B-30D3-490F-B77D-02572871BC45}"/>
                  </a:ext>
                </a:extLst>
              </p:cNvPr>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26;p51">
                <a:extLst>
                  <a:ext uri="{FF2B5EF4-FFF2-40B4-BE49-F238E27FC236}">
                    <a16:creationId xmlns:a16="http://schemas.microsoft.com/office/drawing/2014/main" id="{FBFE8573-7225-4237-8BA0-FF5B1EA9E2B8}"/>
                  </a:ext>
                </a:extLst>
              </p:cNvPr>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27;p51">
                <a:extLst>
                  <a:ext uri="{FF2B5EF4-FFF2-40B4-BE49-F238E27FC236}">
                    <a16:creationId xmlns:a16="http://schemas.microsoft.com/office/drawing/2014/main" id="{DE170EA9-C342-4D58-A254-45A9130DF770}"/>
                  </a:ext>
                </a:extLst>
              </p:cNvPr>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28;p51">
                <a:extLst>
                  <a:ext uri="{FF2B5EF4-FFF2-40B4-BE49-F238E27FC236}">
                    <a16:creationId xmlns:a16="http://schemas.microsoft.com/office/drawing/2014/main" id="{FAF0A628-0067-46E5-87A7-C86E6E692129}"/>
                  </a:ext>
                </a:extLst>
              </p:cNvPr>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29;p51">
                <a:extLst>
                  <a:ext uri="{FF2B5EF4-FFF2-40B4-BE49-F238E27FC236}">
                    <a16:creationId xmlns:a16="http://schemas.microsoft.com/office/drawing/2014/main" id="{E4C2636B-379B-4193-9316-C830F573DA31}"/>
                  </a:ext>
                </a:extLst>
              </p:cNvPr>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30;p51">
                <a:extLst>
                  <a:ext uri="{FF2B5EF4-FFF2-40B4-BE49-F238E27FC236}">
                    <a16:creationId xmlns:a16="http://schemas.microsoft.com/office/drawing/2014/main" id="{985015E6-532B-4A0F-96F6-CA8784CA1F6A}"/>
                  </a:ext>
                </a:extLst>
              </p:cNvPr>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31;p51">
                <a:extLst>
                  <a:ext uri="{FF2B5EF4-FFF2-40B4-BE49-F238E27FC236}">
                    <a16:creationId xmlns:a16="http://schemas.microsoft.com/office/drawing/2014/main" id="{4E1752F0-44E9-41DC-9E58-7804EA588A62}"/>
                  </a:ext>
                </a:extLst>
              </p:cNvPr>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32;p51">
                <a:extLst>
                  <a:ext uri="{FF2B5EF4-FFF2-40B4-BE49-F238E27FC236}">
                    <a16:creationId xmlns:a16="http://schemas.microsoft.com/office/drawing/2014/main" id="{A4F3A193-659A-462E-83CA-DAFA3E87A71B}"/>
                  </a:ext>
                </a:extLst>
              </p:cNvPr>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33;p51">
                <a:extLst>
                  <a:ext uri="{FF2B5EF4-FFF2-40B4-BE49-F238E27FC236}">
                    <a16:creationId xmlns:a16="http://schemas.microsoft.com/office/drawing/2014/main" id="{B165820B-30E1-4301-8FC8-3835B3355FD7}"/>
                  </a:ext>
                </a:extLst>
              </p:cNvPr>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34;p51">
                <a:extLst>
                  <a:ext uri="{FF2B5EF4-FFF2-40B4-BE49-F238E27FC236}">
                    <a16:creationId xmlns:a16="http://schemas.microsoft.com/office/drawing/2014/main" id="{27B9B203-E26A-44EE-9D8A-F1C98F1A5879}"/>
                  </a:ext>
                </a:extLst>
              </p:cNvPr>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35;p51">
                <a:extLst>
                  <a:ext uri="{FF2B5EF4-FFF2-40B4-BE49-F238E27FC236}">
                    <a16:creationId xmlns:a16="http://schemas.microsoft.com/office/drawing/2014/main" id="{46911D1E-5A57-47C9-B6B5-ECD9DC9B3159}"/>
                  </a:ext>
                </a:extLst>
              </p:cNvPr>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36;p51">
                <a:extLst>
                  <a:ext uri="{FF2B5EF4-FFF2-40B4-BE49-F238E27FC236}">
                    <a16:creationId xmlns:a16="http://schemas.microsoft.com/office/drawing/2014/main" id="{E11150B7-C71C-432B-A4E6-B5FC229AA99C}"/>
                  </a:ext>
                </a:extLst>
              </p:cNvPr>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37;p51">
                <a:extLst>
                  <a:ext uri="{FF2B5EF4-FFF2-40B4-BE49-F238E27FC236}">
                    <a16:creationId xmlns:a16="http://schemas.microsoft.com/office/drawing/2014/main" id="{72FE495A-8B38-4495-B4CA-B554E0C25C20}"/>
                  </a:ext>
                </a:extLst>
              </p:cNvPr>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38;p51">
                <a:extLst>
                  <a:ext uri="{FF2B5EF4-FFF2-40B4-BE49-F238E27FC236}">
                    <a16:creationId xmlns:a16="http://schemas.microsoft.com/office/drawing/2014/main" id="{B5D34145-57E4-409F-B0B0-9A0C2D7C2907}"/>
                  </a:ext>
                </a:extLst>
              </p:cNvPr>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39;p51">
                <a:extLst>
                  <a:ext uri="{FF2B5EF4-FFF2-40B4-BE49-F238E27FC236}">
                    <a16:creationId xmlns:a16="http://schemas.microsoft.com/office/drawing/2014/main" id="{9EB26D01-DE9E-454C-BFAF-7BB217B0E261}"/>
                  </a:ext>
                </a:extLst>
              </p:cNvPr>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40;p51">
                <a:extLst>
                  <a:ext uri="{FF2B5EF4-FFF2-40B4-BE49-F238E27FC236}">
                    <a16:creationId xmlns:a16="http://schemas.microsoft.com/office/drawing/2014/main" id="{06EFA3EB-14C0-4C1E-A02A-2A27389E471E}"/>
                  </a:ext>
                </a:extLst>
              </p:cNvPr>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41;p51">
                <a:extLst>
                  <a:ext uri="{FF2B5EF4-FFF2-40B4-BE49-F238E27FC236}">
                    <a16:creationId xmlns:a16="http://schemas.microsoft.com/office/drawing/2014/main" id="{EA60414B-439A-4B51-AB3F-D9F9CE0BDF0B}"/>
                  </a:ext>
                </a:extLst>
              </p:cNvPr>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42;p51">
                <a:extLst>
                  <a:ext uri="{FF2B5EF4-FFF2-40B4-BE49-F238E27FC236}">
                    <a16:creationId xmlns:a16="http://schemas.microsoft.com/office/drawing/2014/main" id="{00E141D9-6434-4A9D-A327-3BB809F418C2}"/>
                  </a:ext>
                </a:extLst>
              </p:cNvPr>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43;p51">
                <a:extLst>
                  <a:ext uri="{FF2B5EF4-FFF2-40B4-BE49-F238E27FC236}">
                    <a16:creationId xmlns:a16="http://schemas.microsoft.com/office/drawing/2014/main" id="{7233CCE1-06FA-459D-8B36-923A1C78797C}"/>
                  </a:ext>
                </a:extLst>
              </p:cNvPr>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44;p51">
                <a:extLst>
                  <a:ext uri="{FF2B5EF4-FFF2-40B4-BE49-F238E27FC236}">
                    <a16:creationId xmlns:a16="http://schemas.microsoft.com/office/drawing/2014/main" id="{1D04C28D-BA0C-4EB6-9D54-86BA15EE3670}"/>
                  </a:ext>
                </a:extLst>
              </p:cNvPr>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45;p51">
                <a:extLst>
                  <a:ext uri="{FF2B5EF4-FFF2-40B4-BE49-F238E27FC236}">
                    <a16:creationId xmlns:a16="http://schemas.microsoft.com/office/drawing/2014/main" id="{E0357592-081D-431F-A088-55F9EF1665D3}"/>
                  </a:ext>
                </a:extLst>
              </p:cNvPr>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46;p51">
                <a:extLst>
                  <a:ext uri="{FF2B5EF4-FFF2-40B4-BE49-F238E27FC236}">
                    <a16:creationId xmlns:a16="http://schemas.microsoft.com/office/drawing/2014/main" id="{F7C790F3-EEC8-40FB-810F-889599F6F644}"/>
                  </a:ext>
                </a:extLst>
              </p:cNvPr>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47;p51">
                <a:extLst>
                  <a:ext uri="{FF2B5EF4-FFF2-40B4-BE49-F238E27FC236}">
                    <a16:creationId xmlns:a16="http://schemas.microsoft.com/office/drawing/2014/main" id="{4BC97E6D-511B-4B0D-9B76-A5EF705301A2}"/>
                  </a:ext>
                </a:extLst>
              </p:cNvPr>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48;p51">
                <a:extLst>
                  <a:ext uri="{FF2B5EF4-FFF2-40B4-BE49-F238E27FC236}">
                    <a16:creationId xmlns:a16="http://schemas.microsoft.com/office/drawing/2014/main" id="{EC2EDF33-75EA-4C13-8B9D-DE0209FCCE2B}"/>
                  </a:ext>
                </a:extLst>
              </p:cNvPr>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49;p51">
                <a:extLst>
                  <a:ext uri="{FF2B5EF4-FFF2-40B4-BE49-F238E27FC236}">
                    <a16:creationId xmlns:a16="http://schemas.microsoft.com/office/drawing/2014/main" id="{42505404-9337-45EC-873E-F6445B34AD34}"/>
                  </a:ext>
                </a:extLst>
              </p:cNvPr>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50;p51">
                <a:extLst>
                  <a:ext uri="{FF2B5EF4-FFF2-40B4-BE49-F238E27FC236}">
                    <a16:creationId xmlns:a16="http://schemas.microsoft.com/office/drawing/2014/main" id="{EDCF3468-E8BC-4526-9D96-E909E78A31D2}"/>
                  </a:ext>
                </a:extLst>
              </p:cNvPr>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51;p51">
                <a:extLst>
                  <a:ext uri="{FF2B5EF4-FFF2-40B4-BE49-F238E27FC236}">
                    <a16:creationId xmlns:a16="http://schemas.microsoft.com/office/drawing/2014/main" id="{19EFE6D5-8F95-44CD-BB8B-90ACC5906078}"/>
                  </a:ext>
                </a:extLst>
              </p:cNvPr>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52;p51">
                <a:extLst>
                  <a:ext uri="{FF2B5EF4-FFF2-40B4-BE49-F238E27FC236}">
                    <a16:creationId xmlns:a16="http://schemas.microsoft.com/office/drawing/2014/main" id="{160A4D56-DB0A-42F8-BAA1-48F24ED0A907}"/>
                  </a:ext>
                </a:extLst>
              </p:cNvPr>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53;p51">
                <a:extLst>
                  <a:ext uri="{FF2B5EF4-FFF2-40B4-BE49-F238E27FC236}">
                    <a16:creationId xmlns:a16="http://schemas.microsoft.com/office/drawing/2014/main" id="{A0B83BA0-B569-4286-A702-63A6DE0A2FC9}"/>
                  </a:ext>
                </a:extLst>
              </p:cNvPr>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54;p51">
                <a:extLst>
                  <a:ext uri="{FF2B5EF4-FFF2-40B4-BE49-F238E27FC236}">
                    <a16:creationId xmlns:a16="http://schemas.microsoft.com/office/drawing/2014/main" id="{A352DC6D-F514-4E0B-9DA4-E309881E224C}"/>
                  </a:ext>
                </a:extLst>
              </p:cNvPr>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55;p51">
                <a:extLst>
                  <a:ext uri="{FF2B5EF4-FFF2-40B4-BE49-F238E27FC236}">
                    <a16:creationId xmlns:a16="http://schemas.microsoft.com/office/drawing/2014/main" id="{F06E12EA-F0E6-4B10-8DAC-60A90C894257}"/>
                  </a:ext>
                </a:extLst>
              </p:cNvPr>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56;p51">
                <a:extLst>
                  <a:ext uri="{FF2B5EF4-FFF2-40B4-BE49-F238E27FC236}">
                    <a16:creationId xmlns:a16="http://schemas.microsoft.com/office/drawing/2014/main" id="{10C91AB6-B3ED-4659-AA15-948BBF39B4C4}"/>
                  </a:ext>
                </a:extLst>
              </p:cNvPr>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57;p51">
                <a:extLst>
                  <a:ext uri="{FF2B5EF4-FFF2-40B4-BE49-F238E27FC236}">
                    <a16:creationId xmlns:a16="http://schemas.microsoft.com/office/drawing/2014/main" id="{E9ADDFE1-7A3F-4878-AD8C-873814631348}"/>
                  </a:ext>
                </a:extLst>
              </p:cNvPr>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58;p51">
                <a:extLst>
                  <a:ext uri="{FF2B5EF4-FFF2-40B4-BE49-F238E27FC236}">
                    <a16:creationId xmlns:a16="http://schemas.microsoft.com/office/drawing/2014/main" id="{E3705D69-DE60-40D9-9C37-8AAC9C39A05D}"/>
                  </a:ext>
                </a:extLst>
              </p:cNvPr>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59;p51">
                <a:extLst>
                  <a:ext uri="{FF2B5EF4-FFF2-40B4-BE49-F238E27FC236}">
                    <a16:creationId xmlns:a16="http://schemas.microsoft.com/office/drawing/2014/main" id="{0EFFA5B6-158A-4CD0-B6B2-FB4CEB9799BC}"/>
                  </a:ext>
                </a:extLst>
              </p:cNvPr>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60;p51">
                <a:extLst>
                  <a:ext uri="{FF2B5EF4-FFF2-40B4-BE49-F238E27FC236}">
                    <a16:creationId xmlns:a16="http://schemas.microsoft.com/office/drawing/2014/main" id="{C4D1E02A-D96C-4160-9B77-59B863A0D910}"/>
                  </a:ext>
                </a:extLst>
              </p:cNvPr>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61;p51">
                <a:extLst>
                  <a:ext uri="{FF2B5EF4-FFF2-40B4-BE49-F238E27FC236}">
                    <a16:creationId xmlns:a16="http://schemas.microsoft.com/office/drawing/2014/main" id="{416D900D-DF55-4671-9EFB-9E9FA53AB140}"/>
                  </a:ext>
                </a:extLst>
              </p:cNvPr>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62;p51">
                <a:extLst>
                  <a:ext uri="{FF2B5EF4-FFF2-40B4-BE49-F238E27FC236}">
                    <a16:creationId xmlns:a16="http://schemas.microsoft.com/office/drawing/2014/main" id="{8795C993-3C24-4D60-A75F-C5D8BB24E1CD}"/>
                  </a:ext>
                </a:extLst>
              </p:cNvPr>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63;p51">
                <a:extLst>
                  <a:ext uri="{FF2B5EF4-FFF2-40B4-BE49-F238E27FC236}">
                    <a16:creationId xmlns:a16="http://schemas.microsoft.com/office/drawing/2014/main" id="{9FC7EEFA-C606-4F02-9233-AD66417C5CB0}"/>
                  </a:ext>
                </a:extLst>
              </p:cNvPr>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64;p51">
                <a:extLst>
                  <a:ext uri="{FF2B5EF4-FFF2-40B4-BE49-F238E27FC236}">
                    <a16:creationId xmlns:a16="http://schemas.microsoft.com/office/drawing/2014/main" id="{A2FBEE98-42BC-44EE-BBFE-11FB623E9D39}"/>
                  </a:ext>
                </a:extLst>
              </p:cNvPr>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65;p51">
                <a:extLst>
                  <a:ext uri="{FF2B5EF4-FFF2-40B4-BE49-F238E27FC236}">
                    <a16:creationId xmlns:a16="http://schemas.microsoft.com/office/drawing/2014/main" id="{D707A385-1460-4D33-A70B-2B01536D5209}"/>
                  </a:ext>
                </a:extLst>
              </p:cNvPr>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66;p51">
                <a:extLst>
                  <a:ext uri="{FF2B5EF4-FFF2-40B4-BE49-F238E27FC236}">
                    <a16:creationId xmlns:a16="http://schemas.microsoft.com/office/drawing/2014/main" id="{D18E996F-432E-42E9-AD36-E16E52FE9CB8}"/>
                  </a:ext>
                </a:extLst>
              </p:cNvPr>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67;p51">
                <a:extLst>
                  <a:ext uri="{FF2B5EF4-FFF2-40B4-BE49-F238E27FC236}">
                    <a16:creationId xmlns:a16="http://schemas.microsoft.com/office/drawing/2014/main" id="{2744CE6B-0B8F-40D3-9567-6C4FDBA4E4C3}"/>
                  </a:ext>
                </a:extLst>
              </p:cNvPr>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68;p51">
                <a:extLst>
                  <a:ext uri="{FF2B5EF4-FFF2-40B4-BE49-F238E27FC236}">
                    <a16:creationId xmlns:a16="http://schemas.microsoft.com/office/drawing/2014/main" id="{1B5D6025-2C0A-4B40-AFEE-2F0871F432AD}"/>
                  </a:ext>
                </a:extLst>
              </p:cNvPr>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69;p51">
                <a:extLst>
                  <a:ext uri="{FF2B5EF4-FFF2-40B4-BE49-F238E27FC236}">
                    <a16:creationId xmlns:a16="http://schemas.microsoft.com/office/drawing/2014/main" id="{8FEAF815-FC90-460D-A05C-2A1DBFAA0265}"/>
                  </a:ext>
                </a:extLst>
              </p:cNvPr>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70;p51">
                <a:extLst>
                  <a:ext uri="{FF2B5EF4-FFF2-40B4-BE49-F238E27FC236}">
                    <a16:creationId xmlns:a16="http://schemas.microsoft.com/office/drawing/2014/main" id="{254455D4-73BA-4494-99C1-6B46330D38F2}"/>
                  </a:ext>
                </a:extLst>
              </p:cNvPr>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71;p51">
                <a:extLst>
                  <a:ext uri="{FF2B5EF4-FFF2-40B4-BE49-F238E27FC236}">
                    <a16:creationId xmlns:a16="http://schemas.microsoft.com/office/drawing/2014/main" id="{90550065-875D-43F6-BDD3-A1545881269B}"/>
                  </a:ext>
                </a:extLst>
              </p:cNvPr>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72;p51">
                <a:extLst>
                  <a:ext uri="{FF2B5EF4-FFF2-40B4-BE49-F238E27FC236}">
                    <a16:creationId xmlns:a16="http://schemas.microsoft.com/office/drawing/2014/main" id="{CBEDC966-02E9-425F-85AC-A86932D7338B}"/>
                  </a:ext>
                </a:extLst>
              </p:cNvPr>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73;p51">
                <a:extLst>
                  <a:ext uri="{FF2B5EF4-FFF2-40B4-BE49-F238E27FC236}">
                    <a16:creationId xmlns:a16="http://schemas.microsoft.com/office/drawing/2014/main" id="{2FEB1C58-AA47-4E1F-9CE3-52AF5F89A3F9}"/>
                  </a:ext>
                </a:extLst>
              </p:cNvPr>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74;p51">
                <a:extLst>
                  <a:ext uri="{FF2B5EF4-FFF2-40B4-BE49-F238E27FC236}">
                    <a16:creationId xmlns:a16="http://schemas.microsoft.com/office/drawing/2014/main" id="{26AFF5E8-FD61-4CF6-A089-F4645C6DFF67}"/>
                  </a:ext>
                </a:extLst>
              </p:cNvPr>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75;p51">
                <a:extLst>
                  <a:ext uri="{FF2B5EF4-FFF2-40B4-BE49-F238E27FC236}">
                    <a16:creationId xmlns:a16="http://schemas.microsoft.com/office/drawing/2014/main" id="{0E419429-F27F-43C0-83F2-C7DB4C6D97F3}"/>
                  </a:ext>
                </a:extLst>
              </p:cNvPr>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76;p51">
                <a:extLst>
                  <a:ext uri="{FF2B5EF4-FFF2-40B4-BE49-F238E27FC236}">
                    <a16:creationId xmlns:a16="http://schemas.microsoft.com/office/drawing/2014/main" id="{DD9530F6-9B46-4361-A6F8-EF1188CF0CBA}"/>
                  </a:ext>
                </a:extLst>
              </p:cNvPr>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77;p51">
                <a:extLst>
                  <a:ext uri="{FF2B5EF4-FFF2-40B4-BE49-F238E27FC236}">
                    <a16:creationId xmlns:a16="http://schemas.microsoft.com/office/drawing/2014/main" id="{D44C23B8-7A59-4492-B0A1-3507BA02851C}"/>
                  </a:ext>
                </a:extLst>
              </p:cNvPr>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78;p51">
                <a:extLst>
                  <a:ext uri="{FF2B5EF4-FFF2-40B4-BE49-F238E27FC236}">
                    <a16:creationId xmlns:a16="http://schemas.microsoft.com/office/drawing/2014/main" id="{98C9DFF7-B6B7-4E85-81B9-2B08CAB39E73}"/>
                  </a:ext>
                </a:extLst>
              </p:cNvPr>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79;p51">
                <a:extLst>
                  <a:ext uri="{FF2B5EF4-FFF2-40B4-BE49-F238E27FC236}">
                    <a16:creationId xmlns:a16="http://schemas.microsoft.com/office/drawing/2014/main" id="{B2ABEF75-0059-483C-84D8-9E1EF605F94C}"/>
                  </a:ext>
                </a:extLst>
              </p:cNvPr>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80;p51">
                <a:extLst>
                  <a:ext uri="{FF2B5EF4-FFF2-40B4-BE49-F238E27FC236}">
                    <a16:creationId xmlns:a16="http://schemas.microsoft.com/office/drawing/2014/main" id="{823BD3D7-B020-4CB6-9107-E5A45F1B3C62}"/>
                  </a:ext>
                </a:extLst>
              </p:cNvPr>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81;p51">
                <a:extLst>
                  <a:ext uri="{FF2B5EF4-FFF2-40B4-BE49-F238E27FC236}">
                    <a16:creationId xmlns:a16="http://schemas.microsoft.com/office/drawing/2014/main" id="{72E7AB41-D635-45CB-9E8A-283FA7111632}"/>
                  </a:ext>
                </a:extLst>
              </p:cNvPr>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82;p51">
                <a:extLst>
                  <a:ext uri="{FF2B5EF4-FFF2-40B4-BE49-F238E27FC236}">
                    <a16:creationId xmlns:a16="http://schemas.microsoft.com/office/drawing/2014/main" id="{20A0C6A9-BD9D-44BA-B5B0-B0A18F3BD33C}"/>
                  </a:ext>
                </a:extLst>
              </p:cNvPr>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83;p51">
                <a:extLst>
                  <a:ext uri="{FF2B5EF4-FFF2-40B4-BE49-F238E27FC236}">
                    <a16:creationId xmlns:a16="http://schemas.microsoft.com/office/drawing/2014/main" id="{02F134DB-7759-4440-B00F-B2582123C3A5}"/>
                  </a:ext>
                </a:extLst>
              </p:cNvPr>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84;p51">
                <a:extLst>
                  <a:ext uri="{FF2B5EF4-FFF2-40B4-BE49-F238E27FC236}">
                    <a16:creationId xmlns:a16="http://schemas.microsoft.com/office/drawing/2014/main" id="{BFC1069C-60F3-4A5C-BA6E-CB42086FF51C}"/>
                  </a:ext>
                </a:extLst>
              </p:cNvPr>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85;p51">
                <a:extLst>
                  <a:ext uri="{FF2B5EF4-FFF2-40B4-BE49-F238E27FC236}">
                    <a16:creationId xmlns:a16="http://schemas.microsoft.com/office/drawing/2014/main" id="{6144754F-8DEE-480C-B47C-FC7603494F1A}"/>
                  </a:ext>
                </a:extLst>
              </p:cNvPr>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86;p51">
                <a:extLst>
                  <a:ext uri="{FF2B5EF4-FFF2-40B4-BE49-F238E27FC236}">
                    <a16:creationId xmlns:a16="http://schemas.microsoft.com/office/drawing/2014/main" id="{5D216F8C-6267-4C22-9745-B93C02BCF730}"/>
                  </a:ext>
                </a:extLst>
              </p:cNvPr>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87;p51">
                <a:extLst>
                  <a:ext uri="{FF2B5EF4-FFF2-40B4-BE49-F238E27FC236}">
                    <a16:creationId xmlns:a16="http://schemas.microsoft.com/office/drawing/2014/main" id="{03D1FD8B-F4CF-473E-B868-470CDEB67C2D}"/>
                  </a:ext>
                </a:extLst>
              </p:cNvPr>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88;p51">
                <a:extLst>
                  <a:ext uri="{FF2B5EF4-FFF2-40B4-BE49-F238E27FC236}">
                    <a16:creationId xmlns:a16="http://schemas.microsoft.com/office/drawing/2014/main" id="{49126540-B5FB-4995-8577-9DFFEF42B6DF}"/>
                  </a:ext>
                </a:extLst>
              </p:cNvPr>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89;p51">
                <a:extLst>
                  <a:ext uri="{FF2B5EF4-FFF2-40B4-BE49-F238E27FC236}">
                    <a16:creationId xmlns:a16="http://schemas.microsoft.com/office/drawing/2014/main" id="{67078259-6E13-4A4E-B93C-82F97EED089B}"/>
                  </a:ext>
                </a:extLst>
              </p:cNvPr>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90;p51">
                <a:extLst>
                  <a:ext uri="{FF2B5EF4-FFF2-40B4-BE49-F238E27FC236}">
                    <a16:creationId xmlns:a16="http://schemas.microsoft.com/office/drawing/2014/main" id="{0DED79CD-E634-4DD0-9C00-0D2C8E4156BA}"/>
                  </a:ext>
                </a:extLst>
              </p:cNvPr>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91;p51">
                <a:extLst>
                  <a:ext uri="{FF2B5EF4-FFF2-40B4-BE49-F238E27FC236}">
                    <a16:creationId xmlns:a16="http://schemas.microsoft.com/office/drawing/2014/main" id="{829DE3C9-061E-4D7F-8616-B8546FFCABAE}"/>
                  </a:ext>
                </a:extLst>
              </p:cNvPr>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92;p51">
                <a:extLst>
                  <a:ext uri="{FF2B5EF4-FFF2-40B4-BE49-F238E27FC236}">
                    <a16:creationId xmlns:a16="http://schemas.microsoft.com/office/drawing/2014/main" id="{27CB2553-D26A-4092-86DF-74B17EA13882}"/>
                  </a:ext>
                </a:extLst>
              </p:cNvPr>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93;p51">
                <a:extLst>
                  <a:ext uri="{FF2B5EF4-FFF2-40B4-BE49-F238E27FC236}">
                    <a16:creationId xmlns:a16="http://schemas.microsoft.com/office/drawing/2014/main" id="{44300F19-CDD9-45C4-91FB-279B79BAB527}"/>
                  </a:ext>
                </a:extLst>
              </p:cNvPr>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94;p51">
                <a:extLst>
                  <a:ext uri="{FF2B5EF4-FFF2-40B4-BE49-F238E27FC236}">
                    <a16:creationId xmlns:a16="http://schemas.microsoft.com/office/drawing/2014/main" id="{FBF1BCEC-BEA8-49AB-B6E8-DF7FD35FA5E9}"/>
                  </a:ext>
                </a:extLst>
              </p:cNvPr>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95;p51">
                <a:extLst>
                  <a:ext uri="{FF2B5EF4-FFF2-40B4-BE49-F238E27FC236}">
                    <a16:creationId xmlns:a16="http://schemas.microsoft.com/office/drawing/2014/main" id="{ACCD32A0-6236-4A4C-B30E-4241E2D8E13A}"/>
                  </a:ext>
                </a:extLst>
              </p:cNvPr>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96;p51">
                <a:extLst>
                  <a:ext uri="{FF2B5EF4-FFF2-40B4-BE49-F238E27FC236}">
                    <a16:creationId xmlns:a16="http://schemas.microsoft.com/office/drawing/2014/main" id="{040C01A7-684F-4C06-A39C-63ED872F3CBB}"/>
                  </a:ext>
                </a:extLst>
              </p:cNvPr>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97;p51">
                <a:extLst>
                  <a:ext uri="{FF2B5EF4-FFF2-40B4-BE49-F238E27FC236}">
                    <a16:creationId xmlns:a16="http://schemas.microsoft.com/office/drawing/2014/main" id="{9F653A69-DB35-441E-8051-C9105EA1613A}"/>
                  </a:ext>
                </a:extLst>
              </p:cNvPr>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98;p51">
                <a:extLst>
                  <a:ext uri="{FF2B5EF4-FFF2-40B4-BE49-F238E27FC236}">
                    <a16:creationId xmlns:a16="http://schemas.microsoft.com/office/drawing/2014/main" id="{8CD7B147-67C7-40B8-82CF-D4F0CBE29289}"/>
                  </a:ext>
                </a:extLst>
              </p:cNvPr>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99;p51">
                <a:extLst>
                  <a:ext uri="{FF2B5EF4-FFF2-40B4-BE49-F238E27FC236}">
                    <a16:creationId xmlns:a16="http://schemas.microsoft.com/office/drawing/2014/main" id="{17813C84-B941-49B2-9113-E0AB5EA7F8A1}"/>
                  </a:ext>
                </a:extLst>
              </p:cNvPr>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900;p51">
                <a:extLst>
                  <a:ext uri="{FF2B5EF4-FFF2-40B4-BE49-F238E27FC236}">
                    <a16:creationId xmlns:a16="http://schemas.microsoft.com/office/drawing/2014/main" id="{2E8BB536-F1DF-4805-8113-A3C70813C3EA}"/>
                  </a:ext>
                </a:extLst>
              </p:cNvPr>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901;p51">
                <a:extLst>
                  <a:ext uri="{FF2B5EF4-FFF2-40B4-BE49-F238E27FC236}">
                    <a16:creationId xmlns:a16="http://schemas.microsoft.com/office/drawing/2014/main" id="{8FF2A9E5-E2C8-45E4-9C10-468B19575DC7}"/>
                  </a:ext>
                </a:extLst>
              </p:cNvPr>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902;p51">
                <a:extLst>
                  <a:ext uri="{FF2B5EF4-FFF2-40B4-BE49-F238E27FC236}">
                    <a16:creationId xmlns:a16="http://schemas.microsoft.com/office/drawing/2014/main" id="{EA282048-522C-40EA-B1FD-943665EC571A}"/>
                  </a:ext>
                </a:extLst>
              </p:cNvPr>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903;p51">
                <a:extLst>
                  <a:ext uri="{FF2B5EF4-FFF2-40B4-BE49-F238E27FC236}">
                    <a16:creationId xmlns:a16="http://schemas.microsoft.com/office/drawing/2014/main" id="{49085831-0F0B-4B03-A28A-4349C5E335A8}"/>
                  </a:ext>
                </a:extLst>
              </p:cNvPr>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904;p51">
                <a:extLst>
                  <a:ext uri="{FF2B5EF4-FFF2-40B4-BE49-F238E27FC236}">
                    <a16:creationId xmlns:a16="http://schemas.microsoft.com/office/drawing/2014/main" id="{ABAF9EB2-F959-41C4-9F25-379E9DBAAD7E}"/>
                  </a:ext>
                </a:extLst>
              </p:cNvPr>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905;p51">
                <a:extLst>
                  <a:ext uri="{FF2B5EF4-FFF2-40B4-BE49-F238E27FC236}">
                    <a16:creationId xmlns:a16="http://schemas.microsoft.com/office/drawing/2014/main" id="{2EC77FE8-030A-4AA9-B7AD-43E7DF661C95}"/>
                  </a:ext>
                </a:extLst>
              </p:cNvPr>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06;p51">
                <a:extLst>
                  <a:ext uri="{FF2B5EF4-FFF2-40B4-BE49-F238E27FC236}">
                    <a16:creationId xmlns:a16="http://schemas.microsoft.com/office/drawing/2014/main" id="{88CAE8D7-A01A-417F-928D-41D3AD0DFC4B}"/>
                  </a:ext>
                </a:extLst>
              </p:cNvPr>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07;p51">
                <a:extLst>
                  <a:ext uri="{FF2B5EF4-FFF2-40B4-BE49-F238E27FC236}">
                    <a16:creationId xmlns:a16="http://schemas.microsoft.com/office/drawing/2014/main" id="{A67E84BB-9C7F-4DCC-90BB-BC5942DB4B5D}"/>
                  </a:ext>
                </a:extLst>
              </p:cNvPr>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08;p51">
                <a:extLst>
                  <a:ext uri="{FF2B5EF4-FFF2-40B4-BE49-F238E27FC236}">
                    <a16:creationId xmlns:a16="http://schemas.microsoft.com/office/drawing/2014/main" id="{2CBAF096-7B0A-4099-81D8-2F2E4A44B34B}"/>
                  </a:ext>
                </a:extLst>
              </p:cNvPr>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09;p51">
                <a:extLst>
                  <a:ext uri="{FF2B5EF4-FFF2-40B4-BE49-F238E27FC236}">
                    <a16:creationId xmlns:a16="http://schemas.microsoft.com/office/drawing/2014/main" id="{1D62365E-45EB-4C51-9DD4-9AB0092D8877}"/>
                  </a:ext>
                </a:extLst>
              </p:cNvPr>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10;p51">
                <a:extLst>
                  <a:ext uri="{FF2B5EF4-FFF2-40B4-BE49-F238E27FC236}">
                    <a16:creationId xmlns:a16="http://schemas.microsoft.com/office/drawing/2014/main" id="{F1771733-F21C-4629-A1C7-23DAB05FF770}"/>
                  </a:ext>
                </a:extLst>
              </p:cNvPr>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11;p51">
                <a:extLst>
                  <a:ext uri="{FF2B5EF4-FFF2-40B4-BE49-F238E27FC236}">
                    <a16:creationId xmlns:a16="http://schemas.microsoft.com/office/drawing/2014/main" id="{FC037A52-FAFF-4096-A683-E13076D99B16}"/>
                  </a:ext>
                </a:extLst>
              </p:cNvPr>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12;p51">
                <a:extLst>
                  <a:ext uri="{FF2B5EF4-FFF2-40B4-BE49-F238E27FC236}">
                    <a16:creationId xmlns:a16="http://schemas.microsoft.com/office/drawing/2014/main" id="{964990F1-9161-410A-9AD1-D6057410DCEC}"/>
                  </a:ext>
                </a:extLst>
              </p:cNvPr>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13;p51">
                <a:extLst>
                  <a:ext uri="{FF2B5EF4-FFF2-40B4-BE49-F238E27FC236}">
                    <a16:creationId xmlns:a16="http://schemas.microsoft.com/office/drawing/2014/main" id="{D0286BF7-AB57-416D-876E-A8E783920CF3}"/>
                  </a:ext>
                </a:extLst>
              </p:cNvPr>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14;p51">
                <a:extLst>
                  <a:ext uri="{FF2B5EF4-FFF2-40B4-BE49-F238E27FC236}">
                    <a16:creationId xmlns:a16="http://schemas.microsoft.com/office/drawing/2014/main" id="{82F7E562-9534-4D02-BC80-0953B5E99BC0}"/>
                  </a:ext>
                </a:extLst>
              </p:cNvPr>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15;p51">
                <a:extLst>
                  <a:ext uri="{FF2B5EF4-FFF2-40B4-BE49-F238E27FC236}">
                    <a16:creationId xmlns:a16="http://schemas.microsoft.com/office/drawing/2014/main" id="{F3CB01F1-AC06-48EB-AA4F-3434891C1D8D}"/>
                  </a:ext>
                </a:extLst>
              </p:cNvPr>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16;p51">
                <a:extLst>
                  <a:ext uri="{FF2B5EF4-FFF2-40B4-BE49-F238E27FC236}">
                    <a16:creationId xmlns:a16="http://schemas.microsoft.com/office/drawing/2014/main" id="{868B47F4-6495-47EB-A1D7-7D7AC6EDA201}"/>
                  </a:ext>
                </a:extLst>
              </p:cNvPr>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17;p51">
                <a:extLst>
                  <a:ext uri="{FF2B5EF4-FFF2-40B4-BE49-F238E27FC236}">
                    <a16:creationId xmlns:a16="http://schemas.microsoft.com/office/drawing/2014/main" id="{11B35999-3BAD-4EFC-A960-0662C66C8C6B}"/>
                  </a:ext>
                </a:extLst>
              </p:cNvPr>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18;p51">
                <a:extLst>
                  <a:ext uri="{FF2B5EF4-FFF2-40B4-BE49-F238E27FC236}">
                    <a16:creationId xmlns:a16="http://schemas.microsoft.com/office/drawing/2014/main" id="{83E896C4-914A-431A-AA07-E240A92C603A}"/>
                  </a:ext>
                </a:extLst>
              </p:cNvPr>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19;p51">
                <a:extLst>
                  <a:ext uri="{FF2B5EF4-FFF2-40B4-BE49-F238E27FC236}">
                    <a16:creationId xmlns:a16="http://schemas.microsoft.com/office/drawing/2014/main" id="{6A524BBD-90C9-4B07-BD04-04CA31394450}"/>
                  </a:ext>
                </a:extLst>
              </p:cNvPr>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20;p51">
                <a:extLst>
                  <a:ext uri="{FF2B5EF4-FFF2-40B4-BE49-F238E27FC236}">
                    <a16:creationId xmlns:a16="http://schemas.microsoft.com/office/drawing/2014/main" id="{D86FEB2C-6E59-401A-9F69-A7463FEB71A1}"/>
                  </a:ext>
                </a:extLst>
              </p:cNvPr>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21;p51">
                <a:extLst>
                  <a:ext uri="{FF2B5EF4-FFF2-40B4-BE49-F238E27FC236}">
                    <a16:creationId xmlns:a16="http://schemas.microsoft.com/office/drawing/2014/main" id="{98799097-A105-41A6-860D-5F15A12F8517}"/>
                  </a:ext>
                </a:extLst>
              </p:cNvPr>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22;p51">
                <a:extLst>
                  <a:ext uri="{FF2B5EF4-FFF2-40B4-BE49-F238E27FC236}">
                    <a16:creationId xmlns:a16="http://schemas.microsoft.com/office/drawing/2014/main" id="{54124682-C026-4B5E-A736-8D08FEBF11A8}"/>
                  </a:ext>
                </a:extLst>
              </p:cNvPr>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23;p51">
                <a:extLst>
                  <a:ext uri="{FF2B5EF4-FFF2-40B4-BE49-F238E27FC236}">
                    <a16:creationId xmlns:a16="http://schemas.microsoft.com/office/drawing/2014/main" id="{28685408-FFE7-4483-AA5F-93F3A700D772}"/>
                  </a:ext>
                </a:extLst>
              </p:cNvPr>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24;p51">
                <a:extLst>
                  <a:ext uri="{FF2B5EF4-FFF2-40B4-BE49-F238E27FC236}">
                    <a16:creationId xmlns:a16="http://schemas.microsoft.com/office/drawing/2014/main" id="{95962635-7D52-479C-9D11-CBBE70136375}"/>
                  </a:ext>
                </a:extLst>
              </p:cNvPr>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25;p51">
                <a:extLst>
                  <a:ext uri="{FF2B5EF4-FFF2-40B4-BE49-F238E27FC236}">
                    <a16:creationId xmlns:a16="http://schemas.microsoft.com/office/drawing/2014/main" id="{8EB2CDBC-A9C8-42FF-9DDF-A7BBA1B0AAC0}"/>
                  </a:ext>
                </a:extLst>
              </p:cNvPr>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26;p51">
                <a:extLst>
                  <a:ext uri="{FF2B5EF4-FFF2-40B4-BE49-F238E27FC236}">
                    <a16:creationId xmlns:a16="http://schemas.microsoft.com/office/drawing/2014/main" id="{8F2332F0-B7BD-440B-AAF1-4190351F4332}"/>
                  </a:ext>
                </a:extLst>
              </p:cNvPr>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27;p51">
                <a:extLst>
                  <a:ext uri="{FF2B5EF4-FFF2-40B4-BE49-F238E27FC236}">
                    <a16:creationId xmlns:a16="http://schemas.microsoft.com/office/drawing/2014/main" id="{CA46906F-462E-4854-974A-E9164018C968}"/>
                  </a:ext>
                </a:extLst>
              </p:cNvPr>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8;p51">
                <a:extLst>
                  <a:ext uri="{FF2B5EF4-FFF2-40B4-BE49-F238E27FC236}">
                    <a16:creationId xmlns:a16="http://schemas.microsoft.com/office/drawing/2014/main" id="{02A9D5EE-A8E5-4591-A594-D05D235D11D9}"/>
                  </a:ext>
                </a:extLst>
              </p:cNvPr>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29;p51">
                <a:extLst>
                  <a:ext uri="{FF2B5EF4-FFF2-40B4-BE49-F238E27FC236}">
                    <a16:creationId xmlns:a16="http://schemas.microsoft.com/office/drawing/2014/main" id="{A53C7384-0454-48DB-87F4-2FEC302DA477}"/>
                  </a:ext>
                </a:extLst>
              </p:cNvPr>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30;p51">
                <a:extLst>
                  <a:ext uri="{FF2B5EF4-FFF2-40B4-BE49-F238E27FC236}">
                    <a16:creationId xmlns:a16="http://schemas.microsoft.com/office/drawing/2014/main" id="{2716A748-9102-4FA1-977C-405529E92F90}"/>
                  </a:ext>
                </a:extLst>
              </p:cNvPr>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31;p51">
                <a:extLst>
                  <a:ext uri="{FF2B5EF4-FFF2-40B4-BE49-F238E27FC236}">
                    <a16:creationId xmlns:a16="http://schemas.microsoft.com/office/drawing/2014/main" id="{3BFA9B9D-2FE6-416E-B9BC-7D37AB385269}"/>
                  </a:ext>
                </a:extLst>
              </p:cNvPr>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32;p51">
                <a:extLst>
                  <a:ext uri="{FF2B5EF4-FFF2-40B4-BE49-F238E27FC236}">
                    <a16:creationId xmlns:a16="http://schemas.microsoft.com/office/drawing/2014/main" id="{E8449E97-AF2D-4006-A858-557B4A29AC77}"/>
                  </a:ext>
                </a:extLst>
              </p:cNvPr>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33;p51">
                <a:extLst>
                  <a:ext uri="{FF2B5EF4-FFF2-40B4-BE49-F238E27FC236}">
                    <a16:creationId xmlns:a16="http://schemas.microsoft.com/office/drawing/2014/main" id="{56093526-17CA-41A6-BF0C-B8D8D7BE203F}"/>
                  </a:ext>
                </a:extLst>
              </p:cNvPr>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34;p51">
                <a:extLst>
                  <a:ext uri="{FF2B5EF4-FFF2-40B4-BE49-F238E27FC236}">
                    <a16:creationId xmlns:a16="http://schemas.microsoft.com/office/drawing/2014/main" id="{9338606D-FC59-4416-B2EA-E6E8253549DB}"/>
                  </a:ext>
                </a:extLst>
              </p:cNvPr>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35;p51">
                <a:extLst>
                  <a:ext uri="{FF2B5EF4-FFF2-40B4-BE49-F238E27FC236}">
                    <a16:creationId xmlns:a16="http://schemas.microsoft.com/office/drawing/2014/main" id="{36624768-F409-4FB7-B0A8-81E42412D1BA}"/>
                  </a:ext>
                </a:extLst>
              </p:cNvPr>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36;p51">
                <a:extLst>
                  <a:ext uri="{FF2B5EF4-FFF2-40B4-BE49-F238E27FC236}">
                    <a16:creationId xmlns:a16="http://schemas.microsoft.com/office/drawing/2014/main" id="{A59888AC-86F7-40EC-908C-4F6212A334C3}"/>
                  </a:ext>
                </a:extLst>
              </p:cNvPr>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37;p51">
                <a:extLst>
                  <a:ext uri="{FF2B5EF4-FFF2-40B4-BE49-F238E27FC236}">
                    <a16:creationId xmlns:a16="http://schemas.microsoft.com/office/drawing/2014/main" id="{0E50AEAD-574A-4FF3-9B50-C04BBDDE44D6}"/>
                  </a:ext>
                </a:extLst>
              </p:cNvPr>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38;p51">
                <a:extLst>
                  <a:ext uri="{FF2B5EF4-FFF2-40B4-BE49-F238E27FC236}">
                    <a16:creationId xmlns:a16="http://schemas.microsoft.com/office/drawing/2014/main" id="{8112F82F-C9E1-4135-9791-7066FF29EB67}"/>
                  </a:ext>
                </a:extLst>
              </p:cNvPr>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39;p51">
                <a:extLst>
                  <a:ext uri="{FF2B5EF4-FFF2-40B4-BE49-F238E27FC236}">
                    <a16:creationId xmlns:a16="http://schemas.microsoft.com/office/drawing/2014/main" id="{71C034FC-92B0-43E2-983E-F51ECA88EED4}"/>
                  </a:ext>
                </a:extLst>
              </p:cNvPr>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40;p51">
                <a:extLst>
                  <a:ext uri="{FF2B5EF4-FFF2-40B4-BE49-F238E27FC236}">
                    <a16:creationId xmlns:a16="http://schemas.microsoft.com/office/drawing/2014/main" id="{75EAD25D-9427-430D-B205-AEBCCB0AE91C}"/>
                  </a:ext>
                </a:extLst>
              </p:cNvPr>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41;p51">
                <a:extLst>
                  <a:ext uri="{FF2B5EF4-FFF2-40B4-BE49-F238E27FC236}">
                    <a16:creationId xmlns:a16="http://schemas.microsoft.com/office/drawing/2014/main" id="{F4D31E0F-50C3-414B-A0D3-88C3B9ACC78A}"/>
                  </a:ext>
                </a:extLst>
              </p:cNvPr>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42;p51">
                <a:extLst>
                  <a:ext uri="{FF2B5EF4-FFF2-40B4-BE49-F238E27FC236}">
                    <a16:creationId xmlns:a16="http://schemas.microsoft.com/office/drawing/2014/main" id="{782D93AF-A3D5-4CC6-BC03-BCACCEAE3469}"/>
                  </a:ext>
                </a:extLst>
              </p:cNvPr>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43;p51">
                <a:extLst>
                  <a:ext uri="{FF2B5EF4-FFF2-40B4-BE49-F238E27FC236}">
                    <a16:creationId xmlns:a16="http://schemas.microsoft.com/office/drawing/2014/main" id="{78BEC3EB-5DEB-4FC3-89D0-B279E5330461}"/>
                  </a:ext>
                </a:extLst>
              </p:cNvPr>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44;p51">
                <a:extLst>
                  <a:ext uri="{FF2B5EF4-FFF2-40B4-BE49-F238E27FC236}">
                    <a16:creationId xmlns:a16="http://schemas.microsoft.com/office/drawing/2014/main" id="{C2D7F205-5F31-433E-AA74-2046CD8D9A72}"/>
                  </a:ext>
                </a:extLst>
              </p:cNvPr>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45;p51">
                <a:extLst>
                  <a:ext uri="{FF2B5EF4-FFF2-40B4-BE49-F238E27FC236}">
                    <a16:creationId xmlns:a16="http://schemas.microsoft.com/office/drawing/2014/main" id="{7D186690-B5DF-436B-9358-3C1F1BE79126}"/>
                  </a:ext>
                </a:extLst>
              </p:cNvPr>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46;p51">
                <a:extLst>
                  <a:ext uri="{FF2B5EF4-FFF2-40B4-BE49-F238E27FC236}">
                    <a16:creationId xmlns:a16="http://schemas.microsoft.com/office/drawing/2014/main" id="{4A72E066-DD0A-43DE-BBBF-633EA0CE3D37}"/>
                  </a:ext>
                </a:extLst>
              </p:cNvPr>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47;p51">
                <a:extLst>
                  <a:ext uri="{FF2B5EF4-FFF2-40B4-BE49-F238E27FC236}">
                    <a16:creationId xmlns:a16="http://schemas.microsoft.com/office/drawing/2014/main" id="{B5129A0F-D739-46DD-97F7-12C94D1B8237}"/>
                  </a:ext>
                </a:extLst>
              </p:cNvPr>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48;p51">
                <a:extLst>
                  <a:ext uri="{FF2B5EF4-FFF2-40B4-BE49-F238E27FC236}">
                    <a16:creationId xmlns:a16="http://schemas.microsoft.com/office/drawing/2014/main" id="{0C9D38C0-4B28-4453-BD06-F020FB860174}"/>
                  </a:ext>
                </a:extLst>
              </p:cNvPr>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49;p51">
                <a:extLst>
                  <a:ext uri="{FF2B5EF4-FFF2-40B4-BE49-F238E27FC236}">
                    <a16:creationId xmlns:a16="http://schemas.microsoft.com/office/drawing/2014/main" id="{4D25365D-095B-46E2-ADAF-BE1DD841BFA8}"/>
                  </a:ext>
                </a:extLst>
              </p:cNvPr>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50;p51">
                <a:extLst>
                  <a:ext uri="{FF2B5EF4-FFF2-40B4-BE49-F238E27FC236}">
                    <a16:creationId xmlns:a16="http://schemas.microsoft.com/office/drawing/2014/main" id="{16FA7F36-689A-44D7-82BF-2D203FF5494F}"/>
                  </a:ext>
                </a:extLst>
              </p:cNvPr>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51;p51">
                <a:extLst>
                  <a:ext uri="{FF2B5EF4-FFF2-40B4-BE49-F238E27FC236}">
                    <a16:creationId xmlns:a16="http://schemas.microsoft.com/office/drawing/2014/main" id="{3144D277-E965-47E3-8001-6F899FBBAC14}"/>
                  </a:ext>
                </a:extLst>
              </p:cNvPr>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52;p51">
                <a:extLst>
                  <a:ext uri="{FF2B5EF4-FFF2-40B4-BE49-F238E27FC236}">
                    <a16:creationId xmlns:a16="http://schemas.microsoft.com/office/drawing/2014/main" id="{7643FF3C-F2E1-4BE1-94A8-FC598DABEBF0}"/>
                  </a:ext>
                </a:extLst>
              </p:cNvPr>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53;p51">
                <a:extLst>
                  <a:ext uri="{FF2B5EF4-FFF2-40B4-BE49-F238E27FC236}">
                    <a16:creationId xmlns:a16="http://schemas.microsoft.com/office/drawing/2014/main" id="{C0FB40C2-133C-4AE5-A9C5-CD0B7DAA14AF}"/>
                  </a:ext>
                </a:extLst>
              </p:cNvPr>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54;p51">
                <a:extLst>
                  <a:ext uri="{FF2B5EF4-FFF2-40B4-BE49-F238E27FC236}">
                    <a16:creationId xmlns:a16="http://schemas.microsoft.com/office/drawing/2014/main" id="{0193A8EF-028E-4E06-8CEA-0702857E9230}"/>
                  </a:ext>
                </a:extLst>
              </p:cNvPr>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55;p51">
                <a:extLst>
                  <a:ext uri="{FF2B5EF4-FFF2-40B4-BE49-F238E27FC236}">
                    <a16:creationId xmlns:a16="http://schemas.microsoft.com/office/drawing/2014/main" id="{47E2BD9B-BB78-49FA-A147-F0333D664D8E}"/>
                  </a:ext>
                </a:extLst>
              </p:cNvPr>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56;p51">
                <a:extLst>
                  <a:ext uri="{FF2B5EF4-FFF2-40B4-BE49-F238E27FC236}">
                    <a16:creationId xmlns:a16="http://schemas.microsoft.com/office/drawing/2014/main" id="{19E08E2D-50B2-4255-8E4F-F7C8240C3405}"/>
                  </a:ext>
                </a:extLst>
              </p:cNvPr>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57;p51">
                <a:extLst>
                  <a:ext uri="{FF2B5EF4-FFF2-40B4-BE49-F238E27FC236}">
                    <a16:creationId xmlns:a16="http://schemas.microsoft.com/office/drawing/2014/main" id="{D548997B-1AE8-4F7D-B732-A80B8449A2D3}"/>
                  </a:ext>
                </a:extLst>
              </p:cNvPr>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58;p51">
                <a:extLst>
                  <a:ext uri="{FF2B5EF4-FFF2-40B4-BE49-F238E27FC236}">
                    <a16:creationId xmlns:a16="http://schemas.microsoft.com/office/drawing/2014/main" id="{528CCADF-DC3D-4632-9CC2-CE5346273B85}"/>
                  </a:ext>
                </a:extLst>
              </p:cNvPr>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59;p51">
                <a:extLst>
                  <a:ext uri="{FF2B5EF4-FFF2-40B4-BE49-F238E27FC236}">
                    <a16:creationId xmlns:a16="http://schemas.microsoft.com/office/drawing/2014/main" id="{4D01147B-4A8F-4D4F-AE91-123F4B19E9E7}"/>
                  </a:ext>
                </a:extLst>
              </p:cNvPr>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60;p51">
                <a:extLst>
                  <a:ext uri="{FF2B5EF4-FFF2-40B4-BE49-F238E27FC236}">
                    <a16:creationId xmlns:a16="http://schemas.microsoft.com/office/drawing/2014/main" id="{39EDF115-01F7-495D-AE28-27EFE6B68748}"/>
                  </a:ext>
                </a:extLst>
              </p:cNvPr>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61;p51">
                <a:extLst>
                  <a:ext uri="{FF2B5EF4-FFF2-40B4-BE49-F238E27FC236}">
                    <a16:creationId xmlns:a16="http://schemas.microsoft.com/office/drawing/2014/main" id="{7D346D78-5539-4126-B190-63746C348202}"/>
                  </a:ext>
                </a:extLst>
              </p:cNvPr>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62;p51">
                <a:extLst>
                  <a:ext uri="{FF2B5EF4-FFF2-40B4-BE49-F238E27FC236}">
                    <a16:creationId xmlns:a16="http://schemas.microsoft.com/office/drawing/2014/main" id="{BD4FA00F-7D81-4D5C-9756-23DF9277986D}"/>
                  </a:ext>
                </a:extLst>
              </p:cNvPr>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63;p51">
                <a:extLst>
                  <a:ext uri="{FF2B5EF4-FFF2-40B4-BE49-F238E27FC236}">
                    <a16:creationId xmlns:a16="http://schemas.microsoft.com/office/drawing/2014/main" id="{8B29699A-2DA8-4E8F-BE45-0B3406BB34D6}"/>
                  </a:ext>
                </a:extLst>
              </p:cNvPr>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64;p51">
                <a:extLst>
                  <a:ext uri="{FF2B5EF4-FFF2-40B4-BE49-F238E27FC236}">
                    <a16:creationId xmlns:a16="http://schemas.microsoft.com/office/drawing/2014/main" id="{646C97D2-4384-4B0D-95CE-413804966345}"/>
                  </a:ext>
                </a:extLst>
              </p:cNvPr>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65;p51">
                <a:extLst>
                  <a:ext uri="{FF2B5EF4-FFF2-40B4-BE49-F238E27FC236}">
                    <a16:creationId xmlns:a16="http://schemas.microsoft.com/office/drawing/2014/main" id="{362CA8C8-8623-4A31-B7B0-80583F7E3296}"/>
                  </a:ext>
                </a:extLst>
              </p:cNvPr>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66;p51">
                <a:extLst>
                  <a:ext uri="{FF2B5EF4-FFF2-40B4-BE49-F238E27FC236}">
                    <a16:creationId xmlns:a16="http://schemas.microsoft.com/office/drawing/2014/main" id="{149D6364-9DB0-4C55-B58C-8A1B6FDFEE83}"/>
                  </a:ext>
                </a:extLst>
              </p:cNvPr>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67;p51">
                <a:extLst>
                  <a:ext uri="{FF2B5EF4-FFF2-40B4-BE49-F238E27FC236}">
                    <a16:creationId xmlns:a16="http://schemas.microsoft.com/office/drawing/2014/main" id="{CE5E8927-D939-4D35-B0DF-56F857F9BD86}"/>
                  </a:ext>
                </a:extLst>
              </p:cNvPr>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68;p51">
                <a:extLst>
                  <a:ext uri="{FF2B5EF4-FFF2-40B4-BE49-F238E27FC236}">
                    <a16:creationId xmlns:a16="http://schemas.microsoft.com/office/drawing/2014/main" id="{A31DC931-F0BB-49C4-9763-5A7CBE5C0DCE}"/>
                  </a:ext>
                </a:extLst>
              </p:cNvPr>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69;p51">
                <a:extLst>
                  <a:ext uri="{FF2B5EF4-FFF2-40B4-BE49-F238E27FC236}">
                    <a16:creationId xmlns:a16="http://schemas.microsoft.com/office/drawing/2014/main" id="{529616BC-2796-4E88-81DC-48244D8ADC64}"/>
                  </a:ext>
                </a:extLst>
              </p:cNvPr>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70;p51">
                <a:extLst>
                  <a:ext uri="{FF2B5EF4-FFF2-40B4-BE49-F238E27FC236}">
                    <a16:creationId xmlns:a16="http://schemas.microsoft.com/office/drawing/2014/main" id="{264A40CC-2771-406D-B52E-CEA1516E19DE}"/>
                  </a:ext>
                </a:extLst>
              </p:cNvPr>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71;p51">
                <a:extLst>
                  <a:ext uri="{FF2B5EF4-FFF2-40B4-BE49-F238E27FC236}">
                    <a16:creationId xmlns:a16="http://schemas.microsoft.com/office/drawing/2014/main" id="{BC94144E-BBB1-4645-978A-0545697B1460}"/>
                  </a:ext>
                </a:extLst>
              </p:cNvPr>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72;p51">
                <a:extLst>
                  <a:ext uri="{FF2B5EF4-FFF2-40B4-BE49-F238E27FC236}">
                    <a16:creationId xmlns:a16="http://schemas.microsoft.com/office/drawing/2014/main" id="{4C5C06AD-2C22-4F87-B5D0-F0135FC92AD7}"/>
                  </a:ext>
                </a:extLst>
              </p:cNvPr>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73;p51">
                <a:extLst>
                  <a:ext uri="{FF2B5EF4-FFF2-40B4-BE49-F238E27FC236}">
                    <a16:creationId xmlns:a16="http://schemas.microsoft.com/office/drawing/2014/main" id="{855DE2EA-99DE-4C34-A146-6F70E5553F7E}"/>
                  </a:ext>
                </a:extLst>
              </p:cNvPr>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74;p51">
                <a:extLst>
                  <a:ext uri="{FF2B5EF4-FFF2-40B4-BE49-F238E27FC236}">
                    <a16:creationId xmlns:a16="http://schemas.microsoft.com/office/drawing/2014/main" id="{731E902C-8930-4644-9CE3-4F2425498C25}"/>
                  </a:ext>
                </a:extLst>
              </p:cNvPr>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75;p51">
                <a:extLst>
                  <a:ext uri="{FF2B5EF4-FFF2-40B4-BE49-F238E27FC236}">
                    <a16:creationId xmlns:a16="http://schemas.microsoft.com/office/drawing/2014/main" id="{F97D65A0-5AD7-4E64-B12A-B80AF769B58A}"/>
                  </a:ext>
                </a:extLst>
              </p:cNvPr>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76;p51">
                <a:extLst>
                  <a:ext uri="{FF2B5EF4-FFF2-40B4-BE49-F238E27FC236}">
                    <a16:creationId xmlns:a16="http://schemas.microsoft.com/office/drawing/2014/main" id="{75A89596-DA0A-4D6C-9766-E3CF0542E119}"/>
                  </a:ext>
                </a:extLst>
              </p:cNvPr>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77;p51">
                <a:extLst>
                  <a:ext uri="{FF2B5EF4-FFF2-40B4-BE49-F238E27FC236}">
                    <a16:creationId xmlns:a16="http://schemas.microsoft.com/office/drawing/2014/main" id="{92C26296-1E06-4997-8F31-A556F0EA8AA6}"/>
                  </a:ext>
                </a:extLst>
              </p:cNvPr>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78;p51">
                <a:extLst>
                  <a:ext uri="{FF2B5EF4-FFF2-40B4-BE49-F238E27FC236}">
                    <a16:creationId xmlns:a16="http://schemas.microsoft.com/office/drawing/2014/main" id="{3357A7D0-2929-4024-9F61-95812F3823A5}"/>
                  </a:ext>
                </a:extLst>
              </p:cNvPr>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79;p51">
                <a:extLst>
                  <a:ext uri="{FF2B5EF4-FFF2-40B4-BE49-F238E27FC236}">
                    <a16:creationId xmlns:a16="http://schemas.microsoft.com/office/drawing/2014/main" id="{2A30A7FB-9640-42FB-8BF7-776D0408E3E5}"/>
                  </a:ext>
                </a:extLst>
              </p:cNvPr>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80;p51">
                <a:extLst>
                  <a:ext uri="{FF2B5EF4-FFF2-40B4-BE49-F238E27FC236}">
                    <a16:creationId xmlns:a16="http://schemas.microsoft.com/office/drawing/2014/main" id="{B95E5701-00F7-46AA-A514-2536711F9B9D}"/>
                  </a:ext>
                </a:extLst>
              </p:cNvPr>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1;p51">
                <a:extLst>
                  <a:ext uri="{FF2B5EF4-FFF2-40B4-BE49-F238E27FC236}">
                    <a16:creationId xmlns:a16="http://schemas.microsoft.com/office/drawing/2014/main" id="{714A85CC-8618-407A-857F-5C43380F7A03}"/>
                  </a:ext>
                </a:extLst>
              </p:cNvPr>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82;p51">
                <a:extLst>
                  <a:ext uri="{FF2B5EF4-FFF2-40B4-BE49-F238E27FC236}">
                    <a16:creationId xmlns:a16="http://schemas.microsoft.com/office/drawing/2014/main" id="{309D7998-CEB1-4737-ABD1-CC112BBED01C}"/>
                  </a:ext>
                </a:extLst>
              </p:cNvPr>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83;p51">
                <a:extLst>
                  <a:ext uri="{FF2B5EF4-FFF2-40B4-BE49-F238E27FC236}">
                    <a16:creationId xmlns:a16="http://schemas.microsoft.com/office/drawing/2014/main" id="{EA49C50E-8FF8-4783-B0E4-63D4C8DD020F}"/>
                  </a:ext>
                </a:extLst>
              </p:cNvPr>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84;p51">
                <a:extLst>
                  <a:ext uri="{FF2B5EF4-FFF2-40B4-BE49-F238E27FC236}">
                    <a16:creationId xmlns:a16="http://schemas.microsoft.com/office/drawing/2014/main" id="{90A23014-C7D8-439D-A452-21D80429EA16}"/>
                  </a:ext>
                </a:extLst>
              </p:cNvPr>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85;p51">
                <a:extLst>
                  <a:ext uri="{FF2B5EF4-FFF2-40B4-BE49-F238E27FC236}">
                    <a16:creationId xmlns:a16="http://schemas.microsoft.com/office/drawing/2014/main" id="{B5BD3AB7-9215-48F0-B081-8F473C66FABF}"/>
                  </a:ext>
                </a:extLst>
              </p:cNvPr>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86;p51">
                <a:extLst>
                  <a:ext uri="{FF2B5EF4-FFF2-40B4-BE49-F238E27FC236}">
                    <a16:creationId xmlns:a16="http://schemas.microsoft.com/office/drawing/2014/main" id="{77F7DE67-BB5F-43F9-BEE7-AF7C922BD6E1}"/>
                  </a:ext>
                </a:extLst>
              </p:cNvPr>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87;p51">
                <a:extLst>
                  <a:ext uri="{FF2B5EF4-FFF2-40B4-BE49-F238E27FC236}">
                    <a16:creationId xmlns:a16="http://schemas.microsoft.com/office/drawing/2014/main" id="{0E4C665C-0709-40CF-B37C-5484B16C8DA0}"/>
                  </a:ext>
                </a:extLst>
              </p:cNvPr>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88;p51">
                <a:extLst>
                  <a:ext uri="{FF2B5EF4-FFF2-40B4-BE49-F238E27FC236}">
                    <a16:creationId xmlns:a16="http://schemas.microsoft.com/office/drawing/2014/main" id="{BC0C1B49-67B8-46B8-9564-24743D6C549F}"/>
                  </a:ext>
                </a:extLst>
              </p:cNvPr>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89;p51">
                <a:extLst>
                  <a:ext uri="{FF2B5EF4-FFF2-40B4-BE49-F238E27FC236}">
                    <a16:creationId xmlns:a16="http://schemas.microsoft.com/office/drawing/2014/main" id="{F052ABFC-D492-4BA4-B03A-AF5698386DC8}"/>
                  </a:ext>
                </a:extLst>
              </p:cNvPr>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90;p51">
                <a:extLst>
                  <a:ext uri="{FF2B5EF4-FFF2-40B4-BE49-F238E27FC236}">
                    <a16:creationId xmlns:a16="http://schemas.microsoft.com/office/drawing/2014/main" id="{5401A010-C5DD-4AA3-9E6D-DC30A9BB1DDF}"/>
                  </a:ext>
                </a:extLst>
              </p:cNvPr>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91;p51">
                <a:extLst>
                  <a:ext uri="{FF2B5EF4-FFF2-40B4-BE49-F238E27FC236}">
                    <a16:creationId xmlns:a16="http://schemas.microsoft.com/office/drawing/2014/main" id="{26DCFBFE-06E9-4015-B525-E8A9390DE771}"/>
                  </a:ext>
                </a:extLst>
              </p:cNvPr>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92;p51">
                <a:extLst>
                  <a:ext uri="{FF2B5EF4-FFF2-40B4-BE49-F238E27FC236}">
                    <a16:creationId xmlns:a16="http://schemas.microsoft.com/office/drawing/2014/main" id="{F596E836-9C3D-4FC2-B8CF-FBFF1245456A}"/>
                  </a:ext>
                </a:extLst>
              </p:cNvPr>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93;p51">
                <a:extLst>
                  <a:ext uri="{FF2B5EF4-FFF2-40B4-BE49-F238E27FC236}">
                    <a16:creationId xmlns:a16="http://schemas.microsoft.com/office/drawing/2014/main" id="{E861FA36-148A-49F8-BECF-B39CFD3D6B9D}"/>
                  </a:ext>
                </a:extLst>
              </p:cNvPr>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94;p51">
                <a:extLst>
                  <a:ext uri="{FF2B5EF4-FFF2-40B4-BE49-F238E27FC236}">
                    <a16:creationId xmlns:a16="http://schemas.microsoft.com/office/drawing/2014/main" id="{DA0E2A54-5617-4413-B474-90196B39E6AC}"/>
                  </a:ext>
                </a:extLst>
              </p:cNvPr>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95;p51">
                <a:extLst>
                  <a:ext uri="{FF2B5EF4-FFF2-40B4-BE49-F238E27FC236}">
                    <a16:creationId xmlns:a16="http://schemas.microsoft.com/office/drawing/2014/main" id="{882FECA3-184A-4420-95BA-5EC10088E941}"/>
                  </a:ext>
                </a:extLst>
              </p:cNvPr>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96;p51">
                <a:extLst>
                  <a:ext uri="{FF2B5EF4-FFF2-40B4-BE49-F238E27FC236}">
                    <a16:creationId xmlns:a16="http://schemas.microsoft.com/office/drawing/2014/main" id="{F9834BD1-274A-4372-A033-68C128049B46}"/>
                  </a:ext>
                </a:extLst>
              </p:cNvPr>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97;p51">
                <a:extLst>
                  <a:ext uri="{FF2B5EF4-FFF2-40B4-BE49-F238E27FC236}">
                    <a16:creationId xmlns:a16="http://schemas.microsoft.com/office/drawing/2014/main" id="{82F65A90-D6A1-4C0F-B543-1C6EEDEE7A1C}"/>
                  </a:ext>
                </a:extLst>
              </p:cNvPr>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98;p51">
                <a:extLst>
                  <a:ext uri="{FF2B5EF4-FFF2-40B4-BE49-F238E27FC236}">
                    <a16:creationId xmlns:a16="http://schemas.microsoft.com/office/drawing/2014/main" id="{55ABED78-62BF-4B07-AACA-91E1DD3E99AA}"/>
                  </a:ext>
                </a:extLst>
              </p:cNvPr>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99;p51">
                <a:extLst>
                  <a:ext uri="{FF2B5EF4-FFF2-40B4-BE49-F238E27FC236}">
                    <a16:creationId xmlns:a16="http://schemas.microsoft.com/office/drawing/2014/main" id="{574CE26D-8934-43EE-94C3-2A167709956C}"/>
                  </a:ext>
                </a:extLst>
              </p:cNvPr>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00;p51">
                <a:extLst>
                  <a:ext uri="{FF2B5EF4-FFF2-40B4-BE49-F238E27FC236}">
                    <a16:creationId xmlns:a16="http://schemas.microsoft.com/office/drawing/2014/main" id="{9517206E-E3C4-4308-9E27-26B819163CF3}"/>
                  </a:ext>
                </a:extLst>
              </p:cNvPr>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01;p51">
                <a:extLst>
                  <a:ext uri="{FF2B5EF4-FFF2-40B4-BE49-F238E27FC236}">
                    <a16:creationId xmlns:a16="http://schemas.microsoft.com/office/drawing/2014/main" id="{074C8787-B280-4DB1-97DE-37CC38F3FA57}"/>
                  </a:ext>
                </a:extLst>
              </p:cNvPr>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02;p51">
                <a:extLst>
                  <a:ext uri="{FF2B5EF4-FFF2-40B4-BE49-F238E27FC236}">
                    <a16:creationId xmlns:a16="http://schemas.microsoft.com/office/drawing/2014/main" id="{B7EB5679-A910-4282-89A2-E54BB3E821BA}"/>
                  </a:ext>
                </a:extLst>
              </p:cNvPr>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03;p51">
                <a:extLst>
                  <a:ext uri="{FF2B5EF4-FFF2-40B4-BE49-F238E27FC236}">
                    <a16:creationId xmlns:a16="http://schemas.microsoft.com/office/drawing/2014/main" id="{6E5C5D4B-A779-47EA-901E-55A99F44ED99}"/>
                  </a:ext>
                </a:extLst>
              </p:cNvPr>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04;p51">
                <a:extLst>
                  <a:ext uri="{FF2B5EF4-FFF2-40B4-BE49-F238E27FC236}">
                    <a16:creationId xmlns:a16="http://schemas.microsoft.com/office/drawing/2014/main" id="{5ED7771B-70DB-422A-8873-1B1DC54C6C1B}"/>
                  </a:ext>
                </a:extLst>
              </p:cNvPr>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05;p51">
                <a:extLst>
                  <a:ext uri="{FF2B5EF4-FFF2-40B4-BE49-F238E27FC236}">
                    <a16:creationId xmlns:a16="http://schemas.microsoft.com/office/drawing/2014/main" id="{41E5280D-76DD-48A2-9B45-999905FF1900}"/>
                  </a:ext>
                </a:extLst>
              </p:cNvPr>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06;p51">
                <a:extLst>
                  <a:ext uri="{FF2B5EF4-FFF2-40B4-BE49-F238E27FC236}">
                    <a16:creationId xmlns:a16="http://schemas.microsoft.com/office/drawing/2014/main" id="{C71F0AA0-969D-4E55-B0DB-54CE282027B7}"/>
                  </a:ext>
                </a:extLst>
              </p:cNvPr>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007;p51">
              <a:extLst>
                <a:ext uri="{FF2B5EF4-FFF2-40B4-BE49-F238E27FC236}">
                  <a16:creationId xmlns:a16="http://schemas.microsoft.com/office/drawing/2014/main" id="{F583F454-EF06-416D-9D3C-008B97F4AE85}"/>
                </a:ext>
              </a:extLst>
            </p:cNvPr>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4008;p51">
              <a:extLst>
                <a:ext uri="{FF2B5EF4-FFF2-40B4-BE49-F238E27FC236}">
                  <a16:creationId xmlns:a16="http://schemas.microsoft.com/office/drawing/2014/main" id="{1C2BB52B-76DA-4351-8614-412A6CAE4499}"/>
                </a:ext>
              </a:extLst>
            </p:cNvPr>
            <p:cNvGrpSpPr/>
            <p:nvPr/>
          </p:nvGrpSpPr>
          <p:grpSpPr>
            <a:xfrm>
              <a:off x="4851510" y="3282978"/>
              <a:ext cx="1028757" cy="669305"/>
              <a:chOff x="2732000" y="1526850"/>
              <a:chExt cx="1783250" cy="1160175"/>
            </a:xfrm>
          </p:grpSpPr>
          <p:sp>
            <p:nvSpPr>
              <p:cNvPr id="23" name="Google Shape;4009;p51">
                <a:extLst>
                  <a:ext uri="{FF2B5EF4-FFF2-40B4-BE49-F238E27FC236}">
                    <a16:creationId xmlns:a16="http://schemas.microsoft.com/office/drawing/2014/main" id="{7376ED7A-656D-49D6-AB99-195859AABA29}"/>
                  </a:ext>
                </a:extLst>
              </p:cNvPr>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10;p51">
                <a:extLst>
                  <a:ext uri="{FF2B5EF4-FFF2-40B4-BE49-F238E27FC236}">
                    <a16:creationId xmlns:a16="http://schemas.microsoft.com/office/drawing/2014/main" id="{D7B87673-93A4-4722-97FC-54D879E6EE65}"/>
                  </a:ext>
                </a:extLst>
              </p:cNvPr>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1;p51">
                <a:extLst>
                  <a:ext uri="{FF2B5EF4-FFF2-40B4-BE49-F238E27FC236}">
                    <a16:creationId xmlns:a16="http://schemas.microsoft.com/office/drawing/2014/main" id="{2FAE1972-071A-497B-9438-DAAE935A33BD}"/>
                  </a:ext>
                </a:extLst>
              </p:cNvPr>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12;p51">
                <a:extLst>
                  <a:ext uri="{FF2B5EF4-FFF2-40B4-BE49-F238E27FC236}">
                    <a16:creationId xmlns:a16="http://schemas.microsoft.com/office/drawing/2014/main" id="{8D9997AF-D651-4D32-AB43-22B53A64F51A}"/>
                  </a:ext>
                </a:extLst>
              </p:cNvPr>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13;p51">
                <a:extLst>
                  <a:ext uri="{FF2B5EF4-FFF2-40B4-BE49-F238E27FC236}">
                    <a16:creationId xmlns:a16="http://schemas.microsoft.com/office/drawing/2014/main" id="{EA5D7F44-473D-464C-B2F3-4C4DA7A83691}"/>
                  </a:ext>
                </a:extLst>
              </p:cNvPr>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14;p51">
                <a:extLst>
                  <a:ext uri="{FF2B5EF4-FFF2-40B4-BE49-F238E27FC236}">
                    <a16:creationId xmlns:a16="http://schemas.microsoft.com/office/drawing/2014/main" id="{D56A3691-37F3-43E6-8D76-62A5FB38FCCF}"/>
                  </a:ext>
                </a:extLst>
              </p:cNvPr>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15;p51">
                <a:extLst>
                  <a:ext uri="{FF2B5EF4-FFF2-40B4-BE49-F238E27FC236}">
                    <a16:creationId xmlns:a16="http://schemas.microsoft.com/office/drawing/2014/main" id="{C2EACB92-2650-4023-A673-557FBCF9F395}"/>
                  </a:ext>
                </a:extLst>
              </p:cNvPr>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16;p51">
                <a:extLst>
                  <a:ext uri="{FF2B5EF4-FFF2-40B4-BE49-F238E27FC236}">
                    <a16:creationId xmlns:a16="http://schemas.microsoft.com/office/drawing/2014/main" id="{03F3ADCF-D786-4AE8-8A37-D4657F17B3CB}"/>
                  </a:ext>
                </a:extLst>
              </p:cNvPr>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17;p51">
                <a:extLst>
                  <a:ext uri="{FF2B5EF4-FFF2-40B4-BE49-F238E27FC236}">
                    <a16:creationId xmlns:a16="http://schemas.microsoft.com/office/drawing/2014/main" id="{4064E6BA-DFD9-4787-A269-775F3002CCA0}"/>
                  </a:ext>
                </a:extLst>
              </p:cNvPr>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18;p51">
                <a:extLst>
                  <a:ext uri="{FF2B5EF4-FFF2-40B4-BE49-F238E27FC236}">
                    <a16:creationId xmlns:a16="http://schemas.microsoft.com/office/drawing/2014/main" id="{00CE8862-3D70-474D-8DAA-65D9F64AC74E}"/>
                  </a:ext>
                </a:extLst>
              </p:cNvPr>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19;p51">
                <a:extLst>
                  <a:ext uri="{FF2B5EF4-FFF2-40B4-BE49-F238E27FC236}">
                    <a16:creationId xmlns:a16="http://schemas.microsoft.com/office/drawing/2014/main" id="{2E1ECF5F-A074-456E-811F-2B9032B1E3D8}"/>
                  </a:ext>
                </a:extLst>
              </p:cNvPr>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20;p51">
                <a:extLst>
                  <a:ext uri="{FF2B5EF4-FFF2-40B4-BE49-F238E27FC236}">
                    <a16:creationId xmlns:a16="http://schemas.microsoft.com/office/drawing/2014/main" id="{979BE127-DDC0-4C0A-BED0-4BEC1ACB305E}"/>
                  </a:ext>
                </a:extLst>
              </p:cNvPr>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21;p51">
                <a:extLst>
                  <a:ext uri="{FF2B5EF4-FFF2-40B4-BE49-F238E27FC236}">
                    <a16:creationId xmlns:a16="http://schemas.microsoft.com/office/drawing/2014/main" id="{9AD61BD3-9967-4FD9-88E6-1355AAFA4796}"/>
                  </a:ext>
                </a:extLst>
              </p:cNvPr>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22;p51">
                <a:extLst>
                  <a:ext uri="{FF2B5EF4-FFF2-40B4-BE49-F238E27FC236}">
                    <a16:creationId xmlns:a16="http://schemas.microsoft.com/office/drawing/2014/main" id="{FCD24617-3095-445B-A110-957F5EC8F9D2}"/>
                  </a:ext>
                </a:extLst>
              </p:cNvPr>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23;p51">
                <a:extLst>
                  <a:ext uri="{FF2B5EF4-FFF2-40B4-BE49-F238E27FC236}">
                    <a16:creationId xmlns:a16="http://schemas.microsoft.com/office/drawing/2014/main" id="{AC5B1FB9-F38C-42D6-A2A4-9FA5FD20B117}"/>
                  </a:ext>
                </a:extLst>
              </p:cNvPr>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24;p51">
                <a:extLst>
                  <a:ext uri="{FF2B5EF4-FFF2-40B4-BE49-F238E27FC236}">
                    <a16:creationId xmlns:a16="http://schemas.microsoft.com/office/drawing/2014/main" id="{FBEBD35C-60F7-4F41-B895-4977EB64B32F}"/>
                  </a:ext>
                </a:extLst>
              </p:cNvPr>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25;p51">
                <a:extLst>
                  <a:ext uri="{FF2B5EF4-FFF2-40B4-BE49-F238E27FC236}">
                    <a16:creationId xmlns:a16="http://schemas.microsoft.com/office/drawing/2014/main" id="{14E5F78E-6CFC-401A-8893-05F02771C6A2}"/>
                  </a:ext>
                </a:extLst>
              </p:cNvPr>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26;p51">
                <a:extLst>
                  <a:ext uri="{FF2B5EF4-FFF2-40B4-BE49-F238E27FC236}">
                    <a16:creationId xmlns:a16="http://schemas.microsoft.com/office/drawing/2014/main" id="{79725C4F-D0C2-48B5-B82E-DC1535B339C6}"/>
                  </a:ext>
                </a:extLst>
              </p:cNvPr>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7;p51">
                <a:extLst>
                  <a:ext uri="{FF2B5EF4-FFF2-40B4-BE49-F238E27FC236}">
                    <a16:creationId xmlns:a16="http://schemas.microsoft.com/office/drawing/2014/main" id="{DB6E1CE6-4C7C-41DF-9591-C96DBCC279C5}"/>
                  </a:ext>
                </a:extLst>
              </p:cNvPr>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28;p51">
                <a:extLst>
                  <a:ext uri="{FF2B5EF4-FFF2-40B4-BE49-F238E27FC236}">
                    <a16:creationId xmlns:a16="http://schemas.microsoft.com/office/drawing/2014/main" id="{9742F071-2E30-404D-9A37-982CE8D43FA9}"/>
                  </a:ext>
                </a:extLst>
              </p:cNvPr>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29;p51">
                <a:extLst>
                  <a:ext uri="{FF2B5EF4-FFF2-40B4-BE49-F238E27FC236}">
                    <a16:creationId xmlns:a16="http://schemas.microsoft.com/office/drawing/2014/main" id="{1CD64FAF-080F-4621-B5AB-8D838B6D7114}"/>
                  </a:ext>
                </a:extLst>
              </p:cNvPr>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30;p51">
                <a:extLst>
                  <a:ext uri="{FF2B5EF4-FFF2-40B4-BE49-F238E27FC236}">
                    <a16:creationId xmlns:a16="http://schemas.microsoft.com/office/drawing/2014/main" id="{54CF73F4-E61E-4EAE-81BA-54EEF133499D}"/>
                  </a:ext>
                </a:extLst>
              </p:cNvPr>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31;p51">
                <a:extLst>
                  <a:ext uri="{FF2B5EF4-FFF2-40B4-BE49-F238E27FC236}">
                    <a16:creationId xmlns:a16="http://schemas.microsoft.com/office/drawing/2014/main" id="{50FE977C-24F8-4A56-B119-41228553AB3C}"/>
                  </a:ext>
                </a:extLst>
              </p:cNvPr>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32;p51">
                <a:extLst>
                  <a:ext uri="{FF2B5EF4-FFF2-40B4-BE49-F238E27FC236}">
                    <a16:creationId xmlns:a16="http://schemas.microsoft.com/office/drawing/2014/main" id="{2480A899-60F3-4FC1-A062-0E95AA70FABB}"/>
                  </a:ext>
                </a:extLst>
              </p:cNvPr>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33;p51">
                <a:extLst>
                  <a:ext uri="{FF2B5EF4-FFF2-40B4-BE49-F238E27FC236}">
                    <a16:creationId xmlns:a16="http://schemas.microsoft.com/office/drawing/2014/main" id="{C9B3E576-5351-42A1-84A6-97EDBB67B730}"/>
                  </a:ext>
                </a:extLst>
              </p:cNvPr>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34;p51">
                <a:extLst>
                  <a:ext uri="{FF2B5EF4-FFF2-40B4-BE49-F238E27FC236}">
                    <a16:creationId xmlns:a16="http://schemas.microsoft.com/office/drawing/2014/main" id="{6B4DE678-2E09-42C5-A9F2-879FEB79D5A7}"/>
                  </a:ext>
                </a:extLst>
              </p:cNvPr>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35;p51">
                <a:extLst>
                  <a:ext uri="{FF2B5EF4-FFF2-40B4-BE49-F238E27FC236}">
                    <a16:creationId xmlns:a16="http://schemas.microsoft.com/office/drawing/2014/main" id="{29C0D856-DC24-47A3-8127-B57E8C491526}"/>
                  </a:ext>
                </a:extLst>
              </p:cNvPr>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36;p51">
                <a:extLst>
                  <a:ext uri="{FF2B5EF4-FFF2-40B4-BE49-F238E27FC236}">
                    <a16:creationId xmlns:a16="http://schemas.microsoft.com/office/drawing/2014/main" id="{3577CAD9-A41A-43B9-954B-6A1C7142CF11}"/>
                  </a:ext>
                </a:extLst>
              </p:cNvPr>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7;p51">
                <a:extLst>
                  <a:ext uri="{FF2B5EF4-FFF2-40B4-BE49-F238E27FC236}">
                    <a16:creationId xmlns:a16="http://schemas.microsoft.com/office/drawing/2014/main" id="{CDA4CF97-55BC-4FC4-A28A-A078618D3C46}"/>
                  </a:ext>
                </a:extLst>
              </p:cNvPr>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38;p51">
                <a:extLst>
                  <a:ext uri="{FF2B5EF4-FFF2-40B4-BE49-F238E27FC236}">
                    <a16:creationId xmlns:a16="http://schemas.microsoft.com/office/drawing/2014/main" id="{E77E5252-2A01-4A21-B503-2441C2C9190B}"/>
                  </a:ext>
                </a:extLst>
              </p:cNvPr>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39;p51">
                <a:extLst>
                  <a:ext uri="{FF2B5EF4-FFF2-40B4-BE49-F238E27FC236}">
                    <a16:creationId xmlns:a16="http://schemas.microsoft.com/office/drawing/2014/main" id="{8388C49A-7447-4471-AE9D-C9CD6A6BC4FC}"/>
                  </a:ext>
                </a:extLst>
              </p:cNvPr>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40;p51">
                <a:extLst>
                  <a:ext uri="{FF2B5EF4-FFF2-40B4-BE49-F238E27FC236}">
                    <a16:creationId xmlns:a16="http://schemas.microsoft.com/office/drawing/2014/main" id="{CC97095D-3BFF-4F88-9D5B-6C315C521C25}"/>
                  </a:ext>
                </a:extLst>
              </p:cNvPr>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41;p51">
                <a:extLst>
                  <a:ext uri="{FF2B5EF4-FFF2-40B4-BE49-F238E27FC236}">
                    <a16:creationId xmlns:a16="http://schemas.microsoft.com/office/drawing/2014/main" id="{E8AE8587-8942-46A9-BAD2-427C2E5C709C}"/>
                  </a:ext>
                </a:extLst>
              </p:cNvPr>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42;p51">
                <a:extLst>
                  <a:ext uri="{FF2B5EF4-FFF2-40B4-BE49-F238E27FC236}">
                    <a16:creationId xmlns:a16="http://schemas.microsoft.com/office/drawing/2014/main" id="{3389F1F2-9012-404B-A79D-9D679233DF15}"/>
                  </a:ext>
                </a:extLst>
              </p:cNvPr>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43;p51">
                <a:extLst>
                  <a:ext uri="{FF2B5EF4-FFF2-40B4-BE49-F238E27FC236}">
                    <a16:creationId xmlns:a16="http://schemas.microsoft.com/office/drawing/2014/main" id="{39C1CBB6-B8A9-4542-91D8-E5738DA5D95B}"/>
                  </a:ext>
                </a:extLst>
              </p:cNvPr>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44;p51">
                <a:extLst>
                  <a:ext uri="{FF2B5EF4-FFF2-40B4-BE49-F238E27FC236}">
                    <a16:creationId xmlns:a16="http://schemas.microsoft.com/office/drawing/2014/main" id="{3132C0E0-9044-4606-A15F-7DD9443657DE}"/>
                  </a:ext>
                </a:extLst>
              </p:cNvPr>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59844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Genre Regional Sales: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dirty="0">
                <a:solidFill>
                  <a:schemeClr val="lt1"/>
                </a:solidFill>
                <a:latin typeface="Biome" panose="020B0502040204020203" pitchFamily="34" charset="0"/>
                <a:ea typeface="Teko"/>
                <a:cs typeface="Biome" panose="020B0502040204020203" pitchFamily="34" charset="0"/>
                <a:sym typeface="Teko"/>
              </a:rPr>
              <a:t>Re</a:t>
            </a:r>
            <a:r>
              <a:rPr lang="en-US" sz="1800" dirty="0">
                <a:solidFill>
                  <a:schemeClr val="lt1"/>
                </a:solidFill>
                <a:latin typeface="Biome" panose="020B0502040204020203" pitchFamily="34" charset="0"/>
                <a:ea typeface="Teko"/>
                <a:cs typeface="Biome" panose="020B0502040204020203" pitchFamily="34" charset="0"/>
                <a:sym typeface="Teko"/>
              </a:rPr>
              <a:t>move Duplicates</a:t>
            </a:r>
            <a:endParaRPr sz="1800" dirty="0">
              <a:solidFill>
                <a:schemeClr val="lt1"/>
              </a:solidFill>
              <a:latin typeface="Biome" panose="020B0502040204020203" pitchFamily="34" charset="0"/>
              <a:ea typeface="Teko"/>
              <a:cs typeface="Biome" panose="020B0502040204020203" pitchFamily="34" charset="0"/>
              <a:sym typeface="Teko"/>
            </a:endParaRPr>
          </a:p>
          <a:p>
            <a:pPr marL="0" marR="0" lvl="0" indent="0" algn="l" rtl="0">
              <a:spcBef>
                <a:spcPts val="100"/>
              </a:spcBef>
              <a:spcAft>
                <a:spcPts val="0"/>
              </a:spcAft>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Removed multiple occurances of the same games that were released on different p</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l</a:t>
            </a: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atforms</a:t>
            </a: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Biome" panose="020B0502040204020203" pitchFamily="34" charset="0"/>
                <a:ea typeface="Teko"/>
                <a:cs typeface="Biome" panose="020B0502040204020203" pitchFamily="34" charset="0"/>
                <a:sym typeface="Teko"/>
              </a:rPr>
              <a:t>Group By Genre</a:t>
            </a:r>
            <a:endParaRPr sz="18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Used the grouby function for Genre</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Biome" panose="020B0502040204020203" pitchFamily="34" charset="0"/>
                <a:ea typeface="Teko"/>
                <a:cs typeface="Biome" panose="020B0502040204020203" pitchFamily="34" charset="0"/>
                <a:sym typeface="Teko"/>
              </a:rPr>
              <a:t>Cal</a:t>
            </a:r>
            <a:r>
              <a:rPr lang="en-US" sz="1800" dirty="0" err="1">
                <a:solidFill>
                  <a:schemeClr val="lt1"/>
                </a:solidFill>
                <a:latin typeface="Biome" panose="020B0502040204020203" pitchFamily="34" charset="0"/>
                <a:ea typeface="Teko"/>
                <a:cs typeface="Biome" panose="020B0502040204020203" pitchFamily="34" charset="0"/>
                <a:sym typeface="Teko"/>
              </a:rPr>
              <a:t>culate</a:t>
            </a:r>
            <a:r>
              <a:rPr lang="en-US" sz="1800" dirty="0">
                <a:solidFill>
                  <a:schemeClr val="lt1"/>
                </a:solidFill>
                <a:latin typeface="Biome" panose="020B0502040204020203" pitchFamily="34" charset="0"/>
                <a:ea typeface="Teko"/>
                <a:cs typeface="Biome" panose="020B0502040204020203" pitchFamily="34" charset="0"/>
                <a:sym typeface="Teko"/>
              </a:rPr>
              <a:t> Sales</a:t>
            </a:r>
            <a:endParaRPr sz="18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Calculate sums for sales in each region</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73C95B01-A79C-4C66-AA36-C85826E030F3}"/>
              </a:ext>
            </a:extLst>
          </p:cNvPr>
          <p:cNvPicPr>
            <a:picLocks noChangeAspect="1"/>
          </p:cNvPicPr>
          <p:nvPr/>
        </p:nvPicPr>
        <p:blipFill>
          <a:blip r:embed="rId3"/>
          <a:stretch>
            <a:fillRect/>
          </a:stretch>
        </p:blipFill>
        <p:spPr>
          <a:xfrm>
            <a:off x="5003839" y="859608"/>
            <a:ext cx="3726299" cy="1401049"/>
          </a:xfrm>
          <a:prstGeom prst="rect">
            <a:avLst/>
          </a:prstGeom>
          <a:effectLst>
            <a:softEdge rad="25400"/>
          </a:effectLst>
        </p:spPr>
      </p:pic>
      <p:pic>
        <p:nvPicPr>
          <p:cNvPr id="5" name="Picture 4" descr="A screenshot of a social media post&#10;&#10;Description automatically generated">
            <a:extLst>
              <a:ext uri="{FF2B5EF4-FFF2-40B4-BE49-F238E27FC236}">
                <a16:creationId xmlns:a16="http://schemas.microsoft.com/office/drawing/2014/main" id="{C0A12871-F8BA-403F-8C35-2F8C1A47210B}"/>
              </a:ext>
            </a:extLst>
          </p:cNvPr>
          <p:cNvPicPr>
            <a:picLocks noChangeAspect="1"/>
          </p:cNvPicPr>
          <p:nvPr/>
        </p:nvPicPr>
        <p:blipFill>
          <a:blip r:embed="rId4"/>
          <a:stretch>
            <a:fillRect/>
          </a:stretch>
        </p:blipFill>
        <p:spPr>
          <a:xfrm>
            <a:off x="5607290" y="2362822"/>
            <a:ext cx="2519395" cy="2628717"/>
          </a:xfrm>
          <a:prstGeom prst="rect">
            <a:avLst/>
          </a:prstGeom>
          <a:effectLst>
            <a:softEdge rad="25400"/>
          </a:effectLst>
        </p:spPr>
      </p:pic>
    </p:spTree>
    <p:extLst>
      <p:ext uri="{BB962C8B-B14F-4D97-AF65-F5344CB8AC3E}">
        <p14:creationId xmlns:p14="http://schemas.microsoft.com/office/powerpoint/2010/main" val="268524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43" name="Google Shape;3473;p51">
            <a:extLst>
              <a:ext uri="{FF2B5EF4-FFF2-40B4-BE49-F238E27FC236}">
                <a16:creationId xmlns:a16="http://schemas.microsoft.com/office/drawing/2014/main" id="{9A6D32C8-90BB-4092-A9B5-3414AF876E5E}"/>
              </a:ext>
            </a:extLst>
          </p:cNvPr>
          <p:cNvGrpSpPr>
            <a:grpSpLocks noChangeAspect="1"/>
          </p:cNvGrpSpPr>
          <p:nvPr/>
        </p:nvGrpSpPr>
        <p:grpSpPr>
          <a:xfrm>
            <a:off x="745835" y="139959"/>
            <a:ext cx="6223936" cy="3607863"/>
            <a:chOff x="1397225" y="1410350"/>
            <a:chExt cx="4786300" cy="2774500"/>
          </a:xfrm>
          <a:noFill/>
        </p:grpSpPr>
        <p:grpSp>
          <p:nvGrpSpPr>
            <p:cNvPr id="44" name="Google Shape;3474;p51">
              <a:extLst>
                <a:ext uri="{FF2B5EF4-FFF2-40B4-BE49-F238E27FC236}">
                  <a16:creationId xmlns:a16="http://schemas.microsoft.com/office/drawing/2014/main" id="{7DAF6014-2C99-4AAF-B286-F205C332F6EE}"/>
                </a:ext>
              </a:extLst>
            </p:cNvPr>
            <p:cNvGrpSpPr/>
            <p:nvPr/>
          </p:nvGrpSpPr>
          <p:grpSpPr>
            <a:xfrm>
              <a:off x="4293400" y="2574725"/>
              <a:ext cx="84425" cy="80100"/>
              <a:chOff x="4293400" y="2574725"/>
              <a:chExt cx="84425" cy="80100"/>
            </a:xfrm>
            <a:grpFill/>
          </p:grpSpPr>
          <p:sp>
            <p:nvSpPr>
              <p:cNvPr id="305" name="Google Shape;3475;p51">
                <a:extLst>
                  <a:ext uri="{FF2B5EF4-FFF2-40B4-BE49-F238E27FC236}">
                    <a16:creationId xmlns:a16="http://schemas.microsoft.com/office/drawing/2014/main" id="{41C7F225-A0E0-4001-89A4-85F49DADC06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solidFill>
                  <a:schemeClr val="bg1">
                    <a:lumMod val="50000"/>
                    <a:alpha val="45000"/>
                  </a:schemeClr>
                </a:solidFill>
              </a:ln>
            </p:spPr>
          </p:sp>
          <p:sp>
            <p:nvSpPr>
              <p:cNvPr id="306" name="Google Shape;3476;p51">
                <a:extLst>
                  <a:ext uri="{FF2B5EF4-FFF2-40B4-BE49-F238E27FC236}">
                    <a16:creationId xmlns:a16="http://schemas.microsoft.com/office/drawing/2014/main" id="{716DA5BE-9AAB-44C8-A1CA-C8A1079AD8D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77;p51">
              <a:extLst>
                <a:ext uri="{FF2B5EF4-FFF2-40B4-BE49-F238E27FC236}">
                  <a16:creationId xmlns:a16="http://schemas.microsoft.com/office/drawing/2014/main" id="{4A7CE420-FC02-4865-8F3F-4D8A84038B35}"/>
                </a:ext>
              </a:extLst>
            </p:cNvPr>
            <p:cNvGrpSpPr/>
            <p:nvPr/>
          </p:nvGrpSpPr>
          <p:grpSpPr>
            <a:xfrm>
              <a:off x="4000175" y="1462675"/>
              <a:ext cx="1917275" cy="1140875"/>
              <a:chOff x="4000175" y="1462675"/>
              <a:chExt cx="1917275" cy="1140875"/>
            </a:xfrm>
            <a:grpFill/>
          </p:grpSpPr>
          <p:sp>
            <p:nvSpPr>
              <p:cNvPr id="297" name="Google Shape;3478;p51">
                <a:extLst>
                  <a:ext uri="{FF2B5EF4-FFF2-40B4-BE49-F238E27FC236}">
                    <a16:creationId xmlns:a16="http://schemas.microsoft.com/office/drawing/2014/main" id="{5A3BE620-A4F0-4077-90DD-5CDC9AF0E59D}"/>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solidFill>
                  <a:schemeClr val="bg1">
                    <a:lumMod val="50000"/>
                    <a:alpha val="45000"/>
                  </a:schemeClr>
                </a:solidFill>
              </a:ln>
            </p:spPr>
          </p:sp>
          <p:grpSp>
            <p:nvGrpSpPr>
              <p:cNvPr id="298" name="Google Shape;3479;p51">
                <a:extLst>
                  <a:ext uri="{FF2B5EF4-FFF2-40B4-BE49-F238E27FC236}">
                    <a16:creationId xmlns:a16="http://schemas.microsoft.com/office/drawing/2014/main" id="{824AB470-810F-4346-9B0D-889F75181BEB}"/>
                  </a:ext>
                </a:extLst>
              </p:cNvPr>
              <p:cNvGrpSpPr/>
              <p:nvPr/>
            </p:nvGrpSpPr>
            <p:grpSpPr>
              <a:xfrm>
                <a:off x="4000175" y="1462675"/>
                <a:ext cx="1917275" cy="1140875"/>
                <a:chOff x="4000175" y="1462675"/>
                <a:chExt cx="1917275" cy="1140875"/>
              </a:xfrm>
              <a:grpFill/>
            </p:grpSpPr>
            <p:sp>
              <p:nvSpPr>
                <p:cNvPr id="299" name="Google Shape;3480;p51">
                  <a:extLst>
                    <a:ext uri="{FF2B5EF4-FFF2-40B4-BE49-F238E27FC236}">
                      <a16:creationId xmlns:a16="http://schemas.microsoft.com/office/drawing/2014/main" id="{6004CCDC-B18C-46E9-8861-98F7C36F7D8D}"/>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solidFill>
                    <a:schemeClr val="bg1">
                      <a:lumMod val="50000"/>
                      <a:alpha val="45000"/>
                    </a:schemeClr>
                  </a:solidFill>
                </a:ln>
              </p:spPr>
            </p:sp>
            <p:sp>
              <p:nvSpPr>
                <p:cNvPr id="300" name="Google Shape;3481;p51">
                  <a:extLst>
                    <a:ext uri="{FF2B5EF4-FFF2-40B4-BE49-F238E27FC236}">
                      <a16:creationId xmlns:a16="http://schemas.microsoft.com/office/drawing/2014/main" id="{CE24643E-A895-4FA7-81A9-C007C6166596}"/>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482;p51">
                  <a:extLst>
                    <a:ext uri="{FF2B5EF4-FFF2-40B4-BE49-F238E27FC236}">
                      <a16:creationId xmlns:a16="http://schemas.microsoft.com/office/drawing/2014/main" id="{0C9D039D-BC30-4A8C-861D-C49AB8C03EA9}"/>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483;p51">
                  <a:extLst>
                    <a:ext uri="{FF2B5EF4-FFF2-40B4-BE49-F238E27FC236}">
                      <a16:creationId xmlns:a16="http://schemas.microsoft.com/office/drawing/2014/main" id="{234DC895-1F27-4FD4-A52A-F180D4FC870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484;p51">
                  <a:extLst>
                    <a:ext uri="{FF2B5EF4-FFF2-40B4-BE49-F238E27FC236}">
                      <a16:creationId xmlns:a16="http://schemas.microsoft.com/office/drawing/2014/main" id="{B59BBDF7-8FFE-4C12-B465-941E8063E90F}"/>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485;p51">
                  <a:extLst>
                    <a:ext uri="{FF2B5EF4-FFF2-40B4-BE49-F238E27FC236}">
                      <a16:creationId xmlns:a16="http://schemas.microsoft.com/office/drawing/2014/main" id="{CFA5D8B4-292A-4667-8D6F-4C41B88522A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3486;p51">
              <a:extLst>
                <a:ext uri="{FF2B5EF4-FFF2-40B4-BE49-F238E27FC236}">
                  <a16:creationId xmlns:a16="http://schemas.microsoft.com/office/drawing/2014/main" id="{2787EE6D-2C08-44FD-B9B6-9A76821CD4B3}"/>
                </a:ext>
              </a:extLst>
            </p:cNvPr>
            <p:cNvGrpSpPr/>
            <p:nvPr/>
          </p:nvGrpSpPr>
          <p:grpSpPr>
            <a:xfrm>
              <a:off x="3960625" y="2587825"/>
              <a:ext cx="94050" cy="104125"/>
              <a:chOff x="3960625" y="2587825"/>
              <a:chExt cx="94050" cy="104125"/>
            </a:xfrm>
            <a:grpFill/>
          </p:grpSpPr>
          <p:sp>
            <p:nvSpPr>
              <p:cNvPr id="295" name="Google Shape;3487;p51">
                <a:extLst>
                  <a:ext uri="{FF2B5EF4-FFF2-40B4-BE49-F238E27FC236}">
                    <a16:creationId xmlns:a16="http://schemas.microsoft.com/office/drawing/2014/main" id="{2662EFC6-3688-4646-9F1B-D3313E1FE490}"/>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solidFill>
                  <a:schemeClr val="bg1">
                    <a:lumMod val="50000"/>
                    <a:alpha val="45000"/>
                  </a:schemeClr>
                </a:solidFill>
              </a:ln>
            </p:spPr>
          </p:sp>
          <p:sp>
            <p:nvSpPr>
              <p:cNvPr id="296" name="Google Shape;3488;p51">
                <a:extLst>
                  <a:ext uri="{FF2B5EF4-FFF2-40B4-BE49-F238E27FC236}">
                    <a16:creationId xmlns:a16="http://schemas.microsoft.com/office/drawing/2014/main" id="{65231D56-B55A-4EF9-8973-F122F7E1BDBB}"/>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89;p51">
              <a:extLst>
                <a:ext uri="{FF2B5EF4-FFF2-40B4-BE49-F238E27FC236}">
                  <a16:creationId xmlns:a16="http://schemas.microsoft.com/office/drawing/2014/main" id="{29B9987F-E6C9-42E6-89CF-A943ED7B0E01}"/>
                </a:ext>
              </a:extLst>
            </p:cNvPr>
            <p:cNvGrpSpPr/>
            <p:nvPr/>
          </p:nvGrpSpPr>
          <p:grpSpPr>
            <a:xfrm>
              <a:off x="3765350" y="2500900"/>
              <a:ext cx="173600" cy="187925"/>
              <a:chOff x="3765350" y="2500900"/>
              <a:chExt cx="173600" cy="187925"/>
            </a:xfrm>
            <a:grpFill/>
          </p:grpSpPr>
          <p:sp>
            <p:nvSpPr>
              <p:cNvPr id="289" name="Google Shape;3490;p51">
                <a:extLst>
                  <a:ext uri="{FF2B5EF4-FFF2-40B4-BE49-F238E27FC236}">
                    <a16:creationId xmlns:a16="http://schemas.microsoft.com/office/drawing/2014/main" id="{801F46F1-22D2-4FD6-887D-6C9A5376E625}"/>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solidFill>
                  <a:schemeClr val="bg1">
                    <a:lumMod val="50000"/>
                    <a:alpha val="45000"/>
                  </a:schemeClr>
                </a:solidFill>
              </a:ln>
            </p:spPr>
          </p:sp>
          <p:sp>
            <p:nvSpPr>
              <p:cNvPr id="290" name="Google Shape;3491;p51">
                <a:extLst>
                  <a:ext uri="{FF2B5EF4-FFF2-40B4-BE49-F238E27FC236}">
                    <a16:creationId xmlns:a16="http://schemas.microsoft.com/office/drawing/2014/main" id="{D3DBD0EA-063C-46E6-9D4F-2CC031FC5D04}"/>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492;p51">
                <a:extLst>
                  <a:ext uri="{FF2B5EF4-FFF2-40B4-BE49-F238E27FC236}">
                    <a16:creationId xmlns:a16="http://schemas.microsoft.com/office/drawing/2014/main" id="{A1DCD3B4-3925-416C-B018-F6341785D346}"/>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493;p51">
                <a:extLst>
                  <a:ext uri="{FF2B5EF4-FFF2-40B4-BE49-F238E27FC236}">
                    <a16:creationId xmlns:a16="http://schemas.microsoft.com/office/drawing/2014/main" id="{9163D915-27B7-4900-8380-BB379DC248E0}"/>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494;p51">
                <a:extLst>
                  <a:ext uri="{FF2B5EF4-FFF2-40B4-BE49-F238E27FC236}">
                    <a16:creationId xmlns:a16="http://schemas.microsoft.com/office/drawing/2014/main" id="{A68CD14F-112B-4F2D-97F9-CB85DEF386C9}"/>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495;p51">
                <a:extLst>
                  <a:ext uri="{FF2B5EF4-FFF2-40B4-BE49-F238E27FC236}">
                    <a16:creationId xmlns:a16="http://schemas.microsoft.com/office/drawing/2014/main" id="{253E08E2-0F4A-4A53-B17D-A67726333EB6}"/>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96;p51">
              <a:extLst>
                <a:ext uri="{FF2B5EF4-FFF2-40B4-BE49-F238E27FC236}">
                  <a16:creationId xmlns:a16="http://schemas.microsoft.com/office/drawing/2014/main" id="{312751BF-BB10-413B-986A-2B9A8E6C41F9}"/>
                </a:ext>
              </a:extLst>
            </p:cNvPr>
            <p:cNvGrpSpPr/>
            <p:nvPr/>
          </p:nvGrpSpPr>
          <p:grpSpPr>
            <a:xfrm>
              <a:off x="3750475" y="2481850"/>
              <a:ext cx="85125" cy="51800"/>
              <a:chOff x="3750475" y="2481850"/>
              <a:chExt cx="85125" cy="51800"/>
            </a:xfrm>
            <a:grpFill/>
          </p:grpSpPr>
          <p:sp>
            <p:nvSpPr>
              <p:cNvPr id="287" name="Google Shape;3497;p51">
                <a:extLst>
                  <a:ext uri="{FF2B5EF4-FFF2-40B4-BE49-F238E27FC236}">
                    <a16:creationId xmlns:a16="http://schemas.microsoft.com/office/drawing/2014/main" id="{18F17608-431F-4AA6-A122-25F90DC38FF9}"/>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498;p51">
                <a:extLst>
                  <a:ext uri="{FF2B5EF4-FFF2-40B4-BE49-F238E27FC236}">
                    <a16:creationId xmlns:a16="http://schemas.microsoft.com/office/drawing/2014/main" id="{05E85DAC-1BCB-47D9-898F-8824ED9225A1}"/>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solidFill>
                  <a:schemeClr val="bg1">
                    <a:lumMod val="50000"/>
                    <a:alpha val="45000"/>
                  </a:schemeClr>
                </a:solidFill>
              </a:ln>
            </p:spPr>
          </p:sp>
        </p:grpSp>
        <p:grpSp>
          <p:nvGrpSpPr>
            <p:cNvPr id="49" name="Google Shape;3499;p51">
              <a:extLst>
                <a:ext uri="{FF2B5EF4-FFF2-40B4-BE49-F238E27FC236}">
                  <a16:creationId xmlns:a16="http://schemas.microsoft.com/office/drawing/2014/main" id="{4CDFE305-45B3-43A9-A827-ADB084DDB674}"/>
                </a:ext>
              </a:extLst>
            </p:cNvPr>
            <p:cNvGrpSpPr/>
            <p:nvPr/>
          </p:nvGrpSpPr>
          <p:grpSpPr>
            <a:xfrm>
              <a:off x="3627175" y="2432450"/>
              <a:ext cx="172100" cy="169075"/>
              <a:chOff x="3627175" y="2432450"/>
              <a:chExt cx="172100" cy="169075"/>
            </a:xfrm>
            <a:grpFill/>
          </p:grpSpPr>
          <p:sp>
            <p:nvSpPr>
              <p:cNvPr id="284" name="Google Shape;3500;p51">
                <a:extLst>
                  <a:ext uri="{FF2B5EF4-FFF2-40B4-BE49-F238E27FC236}">
                    <a16:creationId xmlns:a16="http://schemas.microsoft.com/office/drawing/2014/main" id="{9E7B3130-44F8-46F2-A967-A859CBC0EE0E}"/>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01;p51">
                <a:extLst>
                  <a:ext uri="{FF2B5EF4-FFF2-40B4-BE49-F238E27FC236}">
                    <a16:creationId xmlns:a16="http://schemas.microsoft.com/office/drawing/2014/main" id="{2D5DE4FA-FDF5-4A4D-A666-50CB36AD994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solidFill>
                  <a:schemeClr val="bg1">
                    <a:lumMod val="50000"/>
                    <a:alpha val="45000"/>
                  </a:schemeClr>
                </a:solidFill>
              </a:ln>
            </p:spPr>
          </p:sp>
          <p:sp>
            <p:nvSpPr>
              <p:cNvPr id="286" name="Google Shape;3502;p51">
                <a:extLst>
                  <a:ext uri="{FF2B5EF4-FFF2-40B4-BE49-F238E27FC236}">
                    <a16:creationId xmlns:a16="http://schemas.microsoft.com/office/drawing/2014/main" id="{1B190862-E1E8-4639-839E-EA624B41F643}"/>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solidFill>
                  <a:schemeClr val="bg1">
                    <a:lumMod val="50000"/>
                    <a:alpha val="45000"/>
                  </a:schemeClr>
                </a:solidFill>
              </a:ln>
            </p:spPr>
          </p:sp>
        </p:grpSp>
        <p:grpSp>
          <p:nvGrpSpPr>
            <p:cNvPr id="50" name="Google Shape;3503;p51">
              <a:extLst>
                <a:ext uri="{FF2B5EF4-FFF2-40B4-BE49-F238E27FC236}">
                  <a16:creationId xmlns:a16="http://schemas.microsoft.com/office/drawing/2014/main" id="{6DEE1A10-EBF0-44EF-8428-005AC083200B}"/>
                </a:ext>
              </a:extLst>
            </p:cNvPr>
            <p:cNvGrpSpPr/>
            <p:nvPr/>
          </p:nvGrpSpPr>
          <p:grpSpPr>
            <a:xfrm>
              <a:off x="3561536" y="2585450"/>
              <a:ext cx="61539" cy="99045"/>
              <a:chOff x="3561536" y="2585450"/>
              <a:chExt cx="61539" cy="99045"/>
            </a:xfrm>
            <a:grpFill/>
          </p:grpSpPr>
          <p:sp>
            <p:nvSpPr>
              <p:cNvPr id="282" name="Google Shape;3504;p51">
                <a:extLst>
                  <a:ext uri="{FF2B5EF4-FFF2-40B4-BE49-F238E27FC236}">
                    <a16:creationId xmlns:a16="http://schemas.microsoft.com/office/drawing/2014/main" id="{0B5054A1-DBA9-4CD9-8BB1-07EDC40D01C3}"/>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05;p51">
                <a:extLst>
                  <a:ext uri="{FF2B5EF4-FFF2-40B4-BE49-F238E27FC236}">
                    <a16:creationId xmlns:a16="http://schemas.microsoft.com/office/drawing/2014/main" id="{32CA6FF3-60D7-40C0-83F1-DEB8A7B159C6}"/>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solidFill>
                  <a:schemeClr val="bg1">
                    <a:lumMod val="50000"/>
                    <a:alpha val="45000"/>
                  </a:schemeClr>
                </a:solidFill>
              </a:ln>
            </p:spPr>
          </p:sp>
        </p:grpSp>
        <p:grpSp>
          <p:nvGrpSpPr>
            <p:cNvPr id="51" name="Google Shape;3506;p51">
              <a:extLst>
                <a:ext uri="{FF2B5EF4-FFF2-40B4-BE49-F238E27FC236}">
                  <a16:creationId xmlns:a16="http://schemas.microsoft.com/office/drawing/2014/main" id="{AAD36FAB-D093-410A-9734-C18DA9A03E97}"/>
                </a:ext>
              </a:extLst>
            </p:cNvPr>
            <p:cNvGrpSpPr/>
            <p:nvPr/>
          </p:nvGrpSpPr>
          <p:grpSpPr>
            <a:xfrm>
              <a:off x="3906325" y="1984500"/>
              <a:ext cx="156075" cy="262825"/>
              <a:chOff x="3906325" y="1984500"/>
              <a:chExt cx="156075" cy="262825"/>
            </a:xfrm>
            <a:grpFill/>
          </p:grpSpPr>
          <p:sp>
            <p:nvSpPr>
              <p:cNvPr id="274" name="Google Shape;3507;p51">
                <a:extLst>
                  <a:ext uri="{FF2B5EF4-FFF2-40B4-BE49-F238E27FC236}">
                    <a16:creationId xmlns:a16="http://schemas.microsoft.com/office/drawing/2014/main" id="{D19FB832-3638-4DBA-A12D-B0B7A241D57D}"/>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solidFill>
                  <a:schemeClr val="bg1">
                    <a:lumMod val="50000"/>
                    <a:alpha val="45000"/>
                  </a:schemeClr>
                </a:solidFill>
              </a:ln>
            </p:spPr>
          </p:sp>
          <p:sp>
            <p:nvSpPr>
              <p:cNvPr id="275" name="Google Shape;3508;p51">
                <a:extLst>
                  <a:ext uri="{FF2B5EF4-FFF2-40B4-BE49-F238E27FC236}">
                    <a16:creationId xmlns:a16="http://schemas.microsoft.com/office/drawing/2014/main" id="{5B290C8D-278A-4047-B804-9341CD899C4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09;p51">
              <a:extLst>
                <a:ext uri="{FF2B5EF4-FFF2-40B4-BE49-F238E27FC236}">
                  <a16:creationId xmlns:a16="http://schemas.microsoft.com/office/drawing/2014/main" id="{41C02A9D-24AE-49B8-AB06-9FF11B6DF26C}"/>
                </a:ext>
              </a:extLst>
            </p:cNvPr>
            <p:cNvGrpSpPr/>
            <p:nvPr/>
          </p:nvGrpSpPr>
          <p:grpSpPr>
            <a:xfrm>
              <a:off x="1397225" y="1637375"/>
              <a:ext cx="1401575" cy="1228250"/>
              <a:chOff x="1397225" y="1637375"/>
              <a:chExt cx="1401575" cy="1228250"/>
            </a:xfrm>
            <a:grpFill/>
          </p:grpSpPr>
          <p:sp>
            <p:nvSpPr>
              <p:cNvPr id="270" name="Google Shape;3510;p51">
                <a:extLst>
                  <a:ext uri="{FF2B5EF4-FFF2-40B4-BE49-F238E27FC236}">
                    <a16:creationId xmlns:a16="http://schemas.microsoft.com/office/drawing/2014/main" id="{9553C994-A505-426F-BA58-B6B4EBB38D9D}"/>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solidFill>
                  <a:schemeClr val="bg1">
                    <a:lumMod val="50000"/>
                    <a:alpha val="45000"/>
                  </a:schemeClr>
                </a:solidFill>
              </a:ln>
            </p:spPr>
          </p:sp>
          <p:grpSp>
            <p:nvGrpSpPr>
              <p:cNvPr id="271" name="Google Shape;3511;p51">
                <a:extLst>
                  <a:ext uri="{FF2B5EF4-FFF2-40B4-BE49-F238E27FC236}">
                    <a16:creationId xmlns:a16="http://schemas.microsoft.com/office/drawing/2014/main" id="{11A00E8F-E9E7-4CDA-88A4-4FA952C3DB1F}"/>
                  </a:ext>
                </a:extLst>
              </p:cNvPr>
              <p:cNvGrpSpPr/>
              <p:nvPr/>
            </p:nvGrpSpPr>
            <p:grpSpPr>
              <a:xfrm>
                <a:off x="1397225" y="1637375"/>
                <a:ext cx="1398775" cy="1228250"/>
                <a:chOff x="1397225" y="1637375"/>
                <a:chExt cx="1398775" cy="1228250"/>
              </a:xfrm>
              <a:grpFill/>
            </p:grpSpPr>
            <p:sp>
              <p:nvSpPr>
                <p:cNvPr id="272" name="Google Shape;3512;p51">
                  <a:extLst>
                    <a:ext uri="{FF2B5EF4-FFF2-40B4-BE49-F238E27FC236}">
                      <a16:creationId xmlns:a16="http://schemas.microsoft.com/office/drawing/2014/main" id="{EE5A3B5A-D175-4DA7-B124-6B5317D26175}"/>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13;p51">
                  <a:extLst>
                    <a:ext uri="{FF2B5EF4-FFF2-40B4-BE49-F238E27FC236}">
                      <a16:creationId xmlns:a16="http://schemas.microsoft.com/office/drawing/2014/main" id="{6EC00036-345C-4E5F-A5E8-9FA0939440DF}"/>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3514;p51">
              <a:extLst>
                <a:ext uri="{FF2B5EF4-FFF2-40B4-BE49-F238E27FC236}">
                  <a16:creationId xmlns:a16="http://schemas.microsoft.com/office/drawing/2014/main" id="{2398C41C-22F9-4BD0-8E7C-A3CF6E6D3618}"/>
                </a:ext>
              </a:extLst>
            </p:cNvPr>
            <p:cNvGrpSpPr/>
            <p:nvPr/>
          </p:nvGrpSpPr>
          <p:grpSpPr>
            <a:xfrm>
              <a:off x="2605700" y="3152850"/>
              <a:ext cx="594125" cy="616250"/>
              <a:chOff x="2605700" y="3152850"/>
              <a:chExt cx="594125" cy="616250"/>
            </a:xfrm>
            <a:grpFill/>
          </p:grpSpPr>
          <p:sp>
            <p:nvSpPr>
              <p:cNvPr id="268" name="Google Shape;3515;p51">
                <a:extLst>
                  <a:ext uri="{FF2B5EF4-FFF2-40B4-BE49-F238E27FC236}">
                    <a16:creationId xmlns:a16="http://schemas.microsoft.com/office/drawing/2014/main" id="{BDA969D1-A9A4-4047-B0C1-846CC892C31A}"/>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solidFill>
                  <a:schemeClr val="bg1">
                    <a:lumMod val="50000"/>
                    <a:alpha val="45000"/>
                  </a:schemeClr>
                </a:solidFill>
              </a:ln>
            </p:spPr>
          </p:sp>
          <p:sp>
            <p:nvSpPr>
              <p:cNvPr id="269" name="Google Shape;3516;p51">
                <a:extLst>
                  <a:ext uri="{FF2B5EF4-FFF2-40B4-BE49-F238E27FC236}">
                    <a16:creationId xmlns:a16="http://schemas.microsoft.com/office/drawing/2014/main" id="{D68C9D3B-F81F-4E54-B883-18346C6F7DF4}"/>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517;p51">
              <a:extLst>
                <a:ext uri="{FF2B5EF4-FFF2-40B4-BE49-F238E27FC236}">
                  <a16:creationId xmlns:a16="http://schemas.microsoft.com/office/drawing/2014/main" id="{A002C9C7-4A8C-4A3B-B0CC-4003D6231AF1}"/>
                </a:ext>
              </a:extLst>
            </p:cNvPr>
            <p:cNvGrpSpPr/>
            <p:nvPr/>
          </p:nvGrpSpPr>
          <p:grpSpPr>
            <a:xfrm>
              <a:off x="2680375" y="3423800"/>
              <a:ext cx="182975" cy="761050"/>
              <a:chOff x="2680375" y="3423800"/>
              <a:chExt cx="182975" cy="761050"/>
            </a:xfrm>
            <a:grpFill/>
          </p:grpSpPr>
          <p:sp>
            <p:nvSpPr>
              <p:cNvPr id="266" name="Google Shape;3518;p51">
                <a:extLst>
                  <a:ext uri="{FF2B5EF4-FFF2-40B4-BE49-F238E27FC236}">
                    <a16:creationId xmlns:a16="http://schemas.microsoft.com/office/drawing/2014/main" id="{8AF7AD0A-7A67-4320-B93F-FE8436A406D3}"/>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solidFill>
                  <a:schemeClr val="bg1">
                    <a:lumMod val="50000"/>
                    <a:alpha val="45000"/>
                  </a:schemeClr>
                </a:solidFill>
              </a:ln>
            </p:spPr>
          </p:sp>
          <p:sp>
            <p:nvSpPr>
              <p:cNvPr id="267" name="Google Shape;3519;p51">
                <a:extLst>
                  <a:ext uri="{FF2B5EF4-FFF2-40B4-BE49-F238E27FC236}">
                    <a16:creationId xmlns:a16="http://schemas.microsoft.com/office/drawing/2014/main" id="{29833729-76E5-4242-BDE2-31878C315396}"/>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520;p51">
              <a:extLst>
                <a:ext uri="{FF2B5EF4-FFF2-40B4-BE49-F238E27FC236}">
                  <a16:creationId xmlns:a16="http://schemas.microsoft.com/office/drawing/2014/main" id="{D5A40E3E-3594-4239-B166-67914C71D87E}"/>
                </a:ext>
              </a:extLst>
            </p:cNvPr>
            <p:cNvGrpSpPr/>
            <p:nvPr/>
          </p:nvGrpSpPr>
          <p:grpSpPr>
            <a:xfrm>
              <a:off x="3918000" y="3561900"/>
              <a:ext cx="236225" cy="207100"/>
              <a:chOff x="3918000" y="3561900"/>
              <a:chExt cx="236225" cy="207100"/>
            </a:xfrm>
            <a:grpFill/>
          </p:grpSpPr>
          <p:sp>
            <p:nvSpPr>
              <p:cNvPr id="264" name="Google Shape;3521;p51">
                <a:extLst>
                  <a:ext uri="{FF2B5EF4-FFF2-40B4-BE49-F238E27FC236}">
                    <a16:creationId xmlns:a16="http://schemas.microsoft.com/office/drawing/2014/main" id="{AA0C914D-491D-4036-9EFD-70CB54BB72C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solidFill>
                  <a:schemeClr val="bg1">
                    <a:lumMod val="50000"/>
                    <a:alpha val="45000"/>
                  </a:schemeClr>
                </a:solidFill>
              </a:ln>
            </p:spPr>
          </p:sp>
          <p:sp>
            <p:nvSpPr>
              <p:cNvPr id="265" name="Google Shape;3522;p51">
                <a:extLst>
                  <a:ext uri="{FF2B5EF4-FFF2-40B4-BE49-F238E27FC236}">
                    <a16:creationId xmlns:a16="http://schemas.microsoft.com/office/drawing/2014/main" id="{9FD1B776-98AD-466C-8E80-B54DAE94CE25}"/>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3523;p51">
              <a:extLst>
                <a:ext uri="{FF2B5EF4-FFF2-40B4-BE49-F238E27FC236}">
                  <a16:creationId xmlns:a16="http://schemas.microsoft.com/office/drawing/2014/main" id="{ABC6AC7F-1047-4465-879F-518433A377AC}"/>
                </a:ext>
              </a:extLst>
            </p:cNvPr>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4;p51">
              <a:extLst>
                <a:ext uri="{FF2B5EF4-FFF2-40B4-BE49-F238E27FC236}">
                  <a16:creationId xmlns:a16="http://schemas.microsoft.com/office/drawing/2014/main" id="{43AD8337-7B90-4BA9-999A-CFE6D0ECA486}"/>
                </a:ext>
              </a:extLst>
            </p:cNvPr>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5;p51">
              <a:extLst>
                <a:ext uri="{FF2B5EF4-FFF2-40B4-BE49-F238E27FC236}">
                  <a16:creationId xmlns:a16="http://schemas.microsoft.com/office/drawing/2014/main" id="{D29FA2FE-EFE7-4C5D-A9C3-40A9ED9AF76B}"/>
                </a:ext>
              </a:extLst>
            </p:cNvPr>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3526;p51">
              <a:extLst>
                <a:ext uri="{FF2B5EF4-FFF2-40B4-BE49-F238E27FC236}">
                  <a16:creationId xmlns:a16="http://schemas.microsoft.com/office/drawing/2014/main" id="{2D9D0E96-9E90-43FA-92BE-4F56C7F5E0F5}"/>
                </a:ext>
              </a:extLst>
            </p:cNvPr>
            <p:cNvGrpSpPr/>
            <p:nvPr/>
          </p:nvGrpSpPr>
          <p:grpSpPr>
            <a:xfrm>
              <a:off x="1922950" y="1410350"/>
              <a:ext cx="1252825" cy="1162875"/>
              <a:chOff x="1922950" y="1410350"/>
              <a:chExt cx="1252825" cy="1162875"/>
            </a:xfrm>
            <a:grpFill/>
          </p:grpSpPr>
          <p:sp>
            <p:nvSpPr>
              <p:cNvPr id="248" name="Google Shape;3527;p51">
                <a:extLst>
                  <a:ext uri="{FF2B5EF4-FFF2-40B4-BE49-F238E27FC236}">
                    <a16:creationId xmlns:a16="http://schemas.microsoft.com/office/drawing/2014/main" id="{1673FFD8-7209-4210-8BCF-6A31D37BC7F0}"/>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28;p51">
                <a:extLst>
                  <a:ext uri="{FF2B5EF4-FFF2-40B4-BE49-F238E27FC236}">
                    <a16:creationId xmlns:a16="http://schemas.microsoft.com/office/drawing/2014/main" id="{ABCA75C2-6671-465D-9D44-89882755DD47}"/>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29;p51">
                <a:extLst>
                  <a:ext uri="{FF2B5EF4-FFF2-40B4-BE49-F238E27FC236}">
                    <a16:creationId xmlns:a16="http://schemas.microsoft.com/office/drawing/2014/main" id="{F87810A4-FBD0-4AF3-953D-EC40B52CD09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30;p51">
                <a:extLst>
                  <a:ext uri="{FF2B5EF4-FFF2-40B4-BE49-F238E27FC236}">
                    <a16:creationId xmlns:a16="http://schemas.microsoft.com/office/drawing/2014/main" id="{0D6C8377-9450-4083-B042-BF6A4AD6693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31;p51">
                <a:extLst>
                  <a:ext uri="{FF2B5EF4-FFF2-40B4-BE49-F238E27FC236}">
                    <a16:creationId xmlns:a16="http://schemas.microsoft.com/office/drawing/2014/main" id="{2E100FCC-EC31-4203-9BC5-2E4F0ABE8B02}"/>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32;p51">
                <a:extLst>
                  <a:ext uri="{FF2B5EF4-FFF2-40B4-BE49-F238E27FC236}">
                    <a16:creationId xmlns:a16="http://schemas.microsoft.com/office/drawing/2014/main" id="{43D35800-0D42-4AAE-A349-CD24D3018D45}"/>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33;p51">
                <a:extLst>
                  <a:ext uri="{FF2B5EF4-FFF2-40B4-BE49-F238E27FC236}">
                    <a16:creationId xmlns:a16="http://schemas.microsoft.com/office/drawing/2014/main" id="{E72DCDC9-941B-446B-9005-876B9FAD2847}"/>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34;p51">
                <a:extLst>
                  <a:ext uri="{FF2B5EF4-FFF2-40B4-BE49-F238E27FC236}">
                    <a16:creationId xmlns:a16="http://schemas.microsoft.com/office/drawing/2014/main" id="{C8AEE325-3ABD-4F68-AECA-E50D8FCAAD6A}"/>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35;p51">
                <a:extLst>
                  <a:ext uri="{FF2B5EF4-FFF2-40B4-BE49-F238E27FC236}">
                    <a16:creationId xmlns:a16="http://schemas.microsoft.com/office/drawing/2014/main" id="{439DB9A4-995F-48EB-B7AB-974DEB1F545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36;p51">
                <a:extLst>
                  <a:ext uri="{FF2B5EF4-FFF2-40B4-BE49-F238E27FC236}">
                    <a16:creationId xmlns:a16="http://schemas.microsoft.com/office/drawing/2014/main" id="{17EABD25-9EB1-473C-8CA7-55DB9E6B3A2B}"/>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37;p51">
                <a:extLst>
                  <a:ext uri="{FF2B5EF4-FFF2-40B4-BE49-F238E27FC236}">
                    <a16:creationId xmlns:a16="http://schemas.microsoft.com/office/drawing/2014/main" id="{6BB9C0C9-2E99-4123-8C2B-B123BDBD38BB}"/>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38;p51">
                <a:extLst>
                  <a:ext uri="{FF2B5EF4-FFF2-40B4-BE49-F238E27FC236}">
                    <a16:creationId xmlns:a16="http://schemas.microsoft.com/office/drawing/2014/main" id="{0211B3D2-A636-4E38-9D3B-2C0E5B51C572}"/>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9;p51">
                <a:extLst>
                  <a:ext uri="{FF2B5EF4-FFF2-40B4-BE49-F238E27FC236}">
                    <a16:creationId xmlns:a16="http://schemas.microsoft.com/office/drawing/2014/main" id="{AFB8DCEB-9F36-48AD-885C-7C81D8137556}"/>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0;p51">
                <a:extLst>
                  <a:ext uri="{FF2B5EF4-FFF2-40B4-BE49-F238E27FC236}">
                    <a16:creationId xmlns:a16="http://schemas.microsoft.com/office/drawing/2014/main" id="{2B17AE23-26C5-4F8E-BB2B-77EBDAA74CB2}"/>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41;p51">
                <a:extLst>
                  <a:ext uri="{FF2B5EF4-FFF2-40B4-BE49-F238E27FC236}">
                    <a16:creationId xmlns:a16="http://schemas.microsoft.com/office/drawing/2014/main" id="{07D12A0D-D73C-4EBC-A92C-953C6AE15AE7}"/>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42;p51">
                <a:extLst>
                  <a:ext uri="{FF2B5EF4-FFF2-40B4-BE49-F238E27FC236}">
                    <a16:creationId xmlns:a16="http://schemas.microsoft.com/office/drawing/2014/main" id="{E3AAB5DF-4667-4DA4-96D2-0F0A0F9691E3}"/>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3543;p51">
              <a:extLst>
                <a:ext uri="{FF2B5EF4-FFF2-40B4-BE49-F238E27FC236}">
                  <a16:creationId xmlns:a16="http://schemas.microsoft.com/office/drawing/2014/main" id="{906798AF-AFE2-45EA-82DA-815111FD4C27}"/>
                </a:ext>
              </a:extLst>
            </p:cNvPr>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44;p51">
              <a:extLst>
                <a:ext uri="{FF2B5EF4-FFF2-40B4-BE49-F238E27FC236}">
                  <a16:creationId xmlns:a16="http://schemas.microsoft.com/office/drawing/2014/main" id="{2E5FFBF3-748A-4545-B1A5-50904F687B34}"/>
                </a:ext>
              </a:extLst>
            </p:cNvPr>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45;p51">
              <a:extLst>
                <a:ext uri="{FF2B5EF4-FFF2-40B4-BE49-F238E27FC236}">
                  <a16:creationId xmlns:a16="http://schemas.microsoft.com/office/drawing/2014/main" id="{E1A32DD5-1290-47DC-8915-04D54C1DDD09}"/>
                </a:ext>
              </a:extLst>
            </p:cNvPr>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46;p51">
              <a:extLst>
                <a:ext uri="{FF2B5EF4-FFF2-40B4-BE49-F238E27FC236}">
                  <a16:creationId xmlns:a16="http://schemas.microsoft.com/office/drawing/2014/main" id="{8B1A14B5-99F9-4525-9602-5BF260521D5C}"/>
                </a:ext>
              </a:extLst>
            </p:cNvPr>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47;p51">
              <a:extLst>
                <a:ext uri="{FF2B5EF4-FFF2-40B4-BE49-F238E27FC236}">
                  <a16:creationId xmlns:a16="http://schemas.microsoft.com/office/drawing/2014/main" id="{4C4684EC-365B-415F-AFF7-6580A4973403}"/>
                </a:ext>
              </a:extLst>
            </p:cNvPr>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48;p51">
              <a:extLst>
                <a:ext uri="{FF2B5EF4-FFF2-40B4-BE49-F238E27FC236}">
                  <a16:creationId xmlns:a16="http://schemas.microsoft.com/office/drawing/2014/main" id="{105E0120-9300-4731-9464-1948DA40E56A}"/>
                </a:ext>
              </a:extLst>
            </p:cNvPr>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49;p51">
              <a:extLst>
                <a:ext uri="{FF2B5EF4-FFF2-40B4-BE49-F238E27FC236}">
                  <a16:creationId xmlns:a16="http://schemas.microsoft.com/office/drawing/2014/main" id="{73CA88F2-5CAB-48EF-93B2-C92A100EAA6A}"/>
                </a:ext>
              </a:extLst>
            </p:cNvPr>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50;p51">
              <a:extLst>
                <a:ext uri="{FF2B5EF4-FFF2-40B4-BE49-F238E27FC236}">
                  <a16:creationId xmlns:a16="http://schemas.microsoft.com/office/drawing/2014/main" id="{4D27316B-BA44-4469-BA73-DE032371E1F5}"/>
                </a:ext>
              </a:extLst>
            </p:cNvPr>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51;p51">
              <a:extLst>
                <a:ext uri="{FF2B5EF4-FFF2-40B4-BE49-F238E27FC236}">
                  <a16:creationId xmlns:a16="http://schemas.microsoft.com/office/drawing/2014/main" id="{47DEE610-D9EE-4E55-A8C7-6E04AE07F7EB}"/>
                </a:ext>
              </a:extLst>
            </p:cNvPr>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52;p51">
              <a:extLst>
                <a:ext uri="{FF2B5EF4-FFF2-40B4-BE49-F238E27FC236}">
                  <a16:creationId xmlns:a16="http://schemas.microsoft.com/office/drawing/2014/main" id="{0B8F86D2-7DE4-4262-B840-23663D3AD03A}"/>
                </a:ext>
              </a:extLst>
            </p:cNvPr>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53;p51">
              <a:extLst>
                <a:ext uri="{FF2B5EF4-FFF2-40B4-BE49-F238E27FC236}">
                  <a16:creationId xmlns:a16="http://schemas.microsoft.com/office/drawing/2014/main" id="{C42643B2-85E1-43BF-B802-A33451C3D392}"/>
                </a:ext>
              </a:extLst>
            </p:cNvPr>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54;p51">
              <a:extLst>
                <a:ext uri="{FF2B5EF4-FFF2-40B4-BE49-F238E27FC236}">
                  <a16:creationId xmlns:a16="http://schemas.microsoft.com/office/drawing/2014/main" id="{B8855EFE-487E-4035-ACF3-A0050E9D8C0D}"/>
                </a:ext>
              </a:extLst>
            </p:cNvPr>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55;p51">
              <a:extLst>
                <a:ext uri="{FF2B5EF4-FFF2-40B4-BE49-F238E27FC236}">
                  <a16:creationId xmlns:a16="http://schemas.microsoft.com/office/drawing/2014/main" id="{63B61238-D8B3-4DC2-8607-D1E2FCD4DDAB}"/>
                </a:ext>
              </a:extLst>
            </p:cNvPr>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56;p51">
              <a:extLst>
                <a:ext uri="{FF2B5EF4-FFF2-40B4-BE49-F238E27FC236}">
                  <a16:creationId xmlns:a16="http://schemas.microsoft.com/office/drawing/2014/main" id="{6F2CCB26-BC08-4A4C-A657-73C9919747D3}"/>
                </a:ext>
              </a:extLst>
            </p:cNvPr>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57;p51">
              <a:extLst>
                <a:ext uri="{FF2B5EF4-FFF2-40B4-BE49-F238E27FC236}">
                  <a16:creationId xmlns:a16="http://schemas.microsoft.com/office/drawing/2014/main" id="{CAD474E6-7A40-4324-8E09-E6428A87F3CD}"/>
                </a:ext>
              </a:extLst>
            </p:cNvPr>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58;p51">
              <a:extLst>
                <a:ext uri="{FF2B5EF4-FFF2-40B4-BE49-F238E27FC236}">
                  <a16:creationId xmlns:a16="http://schemas.microsoft.com/office/drawing/2014/main" id="{F1280FB3-C3F9-4F86-95B5-F9A0F80A9492}"/>
                </a:ext>
              </a:extLst>
            </p:cNvPr>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59;p51">
              <a:extLst>
                <a:ext uri="{FF2B5EF4-FFF2-40B4-BE49-F238E27FC236}">
                  <a16:creationId xmlns:a16="http://schemas.microsoft.com/office/drawing/2014/main" id="{F8A163A1-7C7E-41DF-B5EB-C11890F0D65B}"/>
                </a:ext>
              </a:extLst>
            </p:cNvPr>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60;p51">
              <a:extLst>
                <a:ext uri="{FF2B5EF4-FFF2-40B4-BE49-F238E27FC236}">
                  <a16:creationId xmlns:a16="http://schemas.microsoft.com/office/drawing/2014/main" id="{BEE35764-38C3-42D3-AC89-6B85AC381E62}"/>
                </a:ext>
              </a:extLst>
            </p:cNvPr>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61;p51">
              <a:extLst>
                <a:ext uri="{FF2B5EF4-FFF2-40B4-BE49-F238E27FC236}">
                  <a16:creationId xmlns:a16="http://schemas.microsoft.com/office/drawing/2014/main" id="{C9B35930-6228-453A-B3A1-6B3967EB3AD3}"/>
                </a:ext>
              </a:extLst>
            </p:cNvPr>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62;p51">
              <a:extLst>
                <a:ext uri="{FF2B5EF4-FFF2-40B4-BE49-F238E27FC236}">
                  <a16:creationId xmlns:a16="http://schemas.microsoft.com/office/drawing/2014/main" id="{8D39A0DA-0DF7-4C46-A25A-37A5093DACDB}"/>
                </a:ext>
              </a:extLst>
            </p:cNvPr>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63;p51">
              <a:extLst>
                <a:ext uri="{FF2B5EF4-FFF2-40B4-BE49-F238E27FC236}">
                  <a16:creationId xmlns:a16="http://schemas.microsoft.com/office/drawing/2014/main" id="{3669AE81-F202-4D1A-B329-0A096D659EF8}"/>
                </a:ext>
              </a:extLst>
            </p:cNvPr>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64;p51">
              <a:extLst>
                <a:ext uri="{FF2B5EF4-FFF2-40B4-BE49-F238E27FC236}">
                  <a16:creationId xmlns:a16="http://schemas.microsoft.com/office/drawing/2014/main" id="{B398A054-691C-4951-A237-0F2685F349EE}"/>
                </a:ext>
              </a:extLst>
            </p:cNvPr>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3565;p51">
              <a:extLst>
                <a:ext uri="{FF2B5EF4-FFF2-40B4-BE49-F238E27FC236}">
                  <a16:creationId xmlns:a16="http://schemas.microsoft.com/office/drawing/2014/main" id="{BFA756E2-3246-4E17-ABA0-1D7C6A07C339}"/>
                </a:ext>
              </a:extLst>
            </p:cNvPr>
            <p:cNvGrpSpPr/>
            <p:nvPr/>
          </p:nvGrpSpPr>
          <p:grpSpPr>
            <a:xfrm>
              <a:off x="2711750" y="3572300"/>
              <a:ext cx="230725" cy="598425"/>
              <a:chOff x="2711750" y="3572300"/>
              <a:chExt cx="230725" cy="598425"/>
            </a:xfrm>
            <a:grpFill/>
          </p:grpSpPr>
          <p:sp>
            <p:nvSpPr>
              <p:cNvPr id="246" name="Google Shape;3566;p51">
                <a:extLst>
                  <a:ext uri="{FF2B5EF4-FFF2-40B4-BE49-F238E27FC236}">
                    <a16:creationId xmlns:a16="http://schemas.microsoft.com/office/drawing/2014/main" id="{0668F90F-0020-451A-B1B4-86A9AA0EFF7E}"/>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67;p51">
                <a:extLst>
                  <a:ext uri="{FF2B5EF4-FFF2-40B4-BE49-F238E27FC236}">
                    <a16:creationId xmlns:a16="http://schemas.microsoft.com/office/drawing/2014/main" id="{B043B181-58B1-4BC9-98D5-BB529364F007}"/>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568;p51">
              <a:extLst>
                <a:ext uri="{FF2B5EF4-FFF2-40B4-BE49-F238E27FC236}">
                  <a16:creationId xmlns:a16="http://schemas.microsoft.com/office/drawing/2014/main" id="{4661B584-CA12-4A32-B045-49C6F38D020D}"/>
                </a:ext>
              </a:extLst>
            </p:cNvPr>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3569;p51">
              <a:extLst>
                <a:ext uri="{FF2B5EF4-FFF2-40B4-BE49-F238E27FC236}">
                  <a16:creationId xmlns:a16="http://schemas.microsoft.com/office/drawing/2014/main" id="{BD6E2AAC-45AA-4881-B174-ACE827D7DA21}"/>
                </a:ext>
              </a:extLst>
            </p:cNvPr>
            <p:cNvGrpSpPr/>
            <p:nvPr/>
          </p:nvGrpSpPr>
          <p:grpSpPr>
            <a:xfrm>
              <a:off x="3781475" y="1624825"/>
              <a:ext cx="153300" cy="166375"/>
              <a:chOff x="3781475" y="1624825"/>
              <a:chExt cx="153300" cy="166375"/>
            </a:xfrm>
            <a:grpFill/>
          </p:grpSpPr>
          <p:sp>
            <p:nvSpPr>
              <p:cNvPr id="242" name="Google Shape;3570;p51">
                <a:extLst>
                  <a:ext uri="{FF2B5EF4-FFF2-40B4-BE49-F238E27FC236}">
                    <a16:creationId xmlns:a16="http://schemas.microsoft.com/office/drawing/2014/main" id="{97866D94-F758-4BA1-852A-C26B5B7667BC}"/>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71;p51">
                <a:extLst>
                  <a:ext uri="{FF2B5EF4-FFF2-40B4-BE49-F238E27FC236}">
                    <a16:creationId xmlns:a16="http://schemas.microsoft.com/office/drawing/2014/main" id="{753EAFC9-9849-4783-96E8-159F14042B1A}"/>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72;p51">
                <a:extLst>
                  <a:ext uri="{FF2B5EF4-FFF2-40B4-BE49-F238E27FC236}">
                    <a16:creationId xmlns:a16="http://schemas.microsoft.com/office/drawing/2014/main" id="{EC037623-E3CB-41F7-ACBE-8A10ADD5AC6D}"/>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73;p51">
                <a:extLst>
                  <a:ext uri="{FF2B5EF4-FFF2-40B4-BE49-F238E27FC236}">
                    <a16:creationId xmlns:a16="http://schemas.microsoft.com/office/drawing/2014/main" id="{3758AF82-C7E8-4B75-8503-E6076FE02F31}"/>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3574;p51">
              <a:extLst>
                <a:ext uri="{FF2B5EF4-FFF2-40B4-BE49-F238E27FC236}">
                  <a16:creationId xmlns:a16="http://schemas.microsoft.com/office/drawing/2014/main" id="{0B9D6592-23EF-4DB4-81A6-4AA6F1F86A40}"/>
                </a:ext>
              </a:extLst>
            </p:cNvPr>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75;p51">
              <a:extLst>
                <a:ext uri="{FF2B5EF4-FFF2-40B4-BE49-F238E27FC236}">
                  <a16:creationId xmlns:a16="http://schemas.microsoft.com/office/drawing/2014/main" id="{0A2FDC5C-2EBB-4119-B371-56BF4A5C247F}"/>
                </a:ext>
              </a:extLst>
            </p:cNvPr>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76;p51">
              <a:extLst>
                <a:ext uri="{FF2B5EF4-FFF2-40B4-BE49-F238E27FC236}">
                  <a16:creationId xmlns:a16="http://schemas.microsoft.com/office/drawing/2014/main" id="{B4BBC176-3D71-4D4A-B96C-64A68A852C29}"/>
                </a:ext>
              </a:extLst>
            </p:cNvPr>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77;p51">
              <a:extLst>
                <a:ext uri="{FF2B5EF4-FFF2-40B4-BE49-F238E27FC236}">
                  <a16:creationId xmlns:a16="http://schemas.microsoft.com/office/drawing/2014/main" id="{56F0DEA1-4F1A-4A6C-AED1-93DCEF755D9E}"/>
                </a:ext>
              </a:extLst>
            </p:cNvPr>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78;p51">
              <a:extLst>
                <a:ext uri="{FF2B5EF4-FFF2-40B4-BE49-F238E27FC236}">
                  <a16:creationId xmlns:a16="http://schemas.microsoft.com/office/drawing/2014/main" id="{B4120F36-0794-4D31-8DD5-4C39EC5EC236}"/>
                </a:ext>
              </a:extLst>
            </p:cNvPr>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79;p51">
              <a:extLst>
                <a:ext uri="{FF2B5EF4-FFF2-40B4-BE49-F238E27FC236}">
                  <a16:creationId xmlns:a16="http://schemas.microsoft.com/office/drawing/2014/main" id="{B8373A33-1FF9-4916-A0DA-B65CD8757952}"/>
                </a:ext>
              </a:extLst>
            </p:cNvPr>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80;p51">
              <a:extLst>
                <a:ext uri="{FF2B5EF4-FFF2-40B4-BE49-F238E27FC236}">
                  <a16:creationId xmlns:a16="http://schemas.microsoft.com/office/drawing/2014/main" id="{8F004CD5-EC5A-4BD8-8FC5-9DA86EA17562}"/>
                </a:ext>
              </a:extLst>
            </p:cNvPr>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3581;p51">
              <a:extLst>
                <a:ext uri="{FF2B5EF4-FFF2-40B4-BE49-F238E27FC236}">
                  <a16:creationId xmlns:a16="http://schemas.microsoft.com/office/drawing/2014/main" id="{235F095A-AF46-4A4A-84EF-4294FBAE01AA}"/>
                </a:ext>
              </a:extLst>
            </p:cNvPr>
            <p:cNvGrpSpPr/>
            <p:nvPr/>
          </p:nvGrpSpPr>
          <p:grpSpPr>
            <a:xfrm>
              <a:off x="5068275" y="3161675"/>
              <a:ext cx="664875" cy="222850"/>
              <a:chOff x="5068275" y="3161675"/>
              <a:chExt cx="664875" cy="222850"/>
            </a:xfrm>
            <a:grpFill/>
          </p:grpSpPr>
          <p:sp>
            <p:nvSpPr>
              <p:cNvPr id="238" name="Google Shape;3582;p51">
                <a:extLst>
                  <a:ext uri="{FF2B5EF4-FFF2-40B4-BE49-F238E27FC236}">
                    <a16:creationId xmlns:a16="http://schemas.microsoft.com/office/drawing/2014/main" id="{12DF5964-3786-41EB-8A6E-E8F2C97D3CD9}"/>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83;p51">
                <a:extLst>
                  <a:ext uri="{FF2B5EF4-FFF2-40B4-BE49-F238E27FC236}">
                    <a16:creationId xmlns:a16="http://schemas.microsoft.com/office/drawing/2014/main" id="{897C7CA4-A487-4C0B-831C-17E1A9F73249}"/>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84;p51">
                <a:extLst>
                  <a:ext uri="{FF2B5EF4-FFF2-40B4-BE49-F238E27FC236}">
                    <a16:creationId xmlns:a16="http://schemas.microsoft.com/office/drawing/2014/main" id="{DA70DAE6-ABC5-438D-B49D-5FB13F8B6176}"/>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85;p51">
                <a:extLst>
                  <a:ext uri="{FF2B5EF4-FFF2-40B4-BE49-F238E27FC236}">
                    <a16:creationId xmlns:a16="http://schemas.microsoft.com/office/drawing/2014/main" id="{39AB491D-C8C1-440D-8CC3-8FCD246C0AC9}"/>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3586;p51">
              <a:extLst>
                <a:ext uri="{FF2B5EF4-FFF2-40B4-BE49-F238E27FC236}">
                  <a16:creationId xmlns:a16="http://schemas.microsoft.com/office/drawing/2014/main" id="{318BBCF0-92B3-4C32-AA0F-482ADED9A51E}"/>
                </a:ext>
              </a:extLst>
            </p:cNvPr>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87;p51">
              <a:extLst>
                <a:ext uri="{FF2B5EF4-FFF2-40B4-BE49-F238E27FC236}">
                  <a16:creationId xmlns:a16="http://schemas.microsoft.com/office/drawing/2014/main" id="{A7DC76DA-E129-46B4-801F-CB03BD2ACA16}"/>
                </a:ext>
              </a:extLst>
            </p:cNvPr>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88;p51">
              <a:extLst>
                <a:ext uri="{FF2B5EF4-FFF2-40B4-BE49-F238E27FC236}">
                  <a16:creationId xmlns:a16="http://schemas.microsoft.com/office/drawing/2014/main" id="{4E7D0915-9BE2-45C6-88E1-5D69F7CADE1A}"/>
                </a:ext>
              </a:extLst>
            </p:cNvPr>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89;p51">
              <a:extLst>
                <a:ext uri="{FF2B5EF4-FFF2-40B4-BE49-F238E27FC236}">
                  <a16:creationId xmlns:a16="http://schemas.microsoft.com/office/drawing/2014/main" id="{5AF48D2E-1477-4ECB-BFA1-54C992E057CE}"/>
                </a:ext>
              </a:extLst>
            </p:cNvPr>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90;p51">
              <a:extLst>
                <a:ext uri="{FF2B5EF4-FFF2-40B4-BE49-F238E27FC236}">
                  <a16:creationId xmlns:a16="http://schemas.microsoft.com/office/drawing/2014/main" id="{E4D02100-5408-46D3-A8C9-DC7D674BFF38}"/>
                </a:ext>
              </a:extLst>
            </p:cNvPr>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91;p51">
              <a:extLst>
                <a:ext uri="{FF2B5EF4-FFF2-40B4-BE49-F238E27FC236}">
                  <a16:creationId xmlns:a16="http://schemas.microsoft.com/office/drawing/2014/main" id="{8E8618C5-EF1F-43CA-B1F9-0CF2445C906F}"/>
                </a:ext>
              </a:extLst>
            </p:cNvPr>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92;p51">
              <a:extLst>
                <a:ext uri="{FF2B5EF4-FFF2-40B4-BE49-F238E27FC236}">
                  <a16:creationId xmlns:a16="http://schemas.microsoft.com/office/drawing/2014/main" id="{FB5C375D-8650-49DC-B72F-3D3FC4F7F9E3}"/>
                </a:ext>
              </a:extLst>
            </p:cNvPr>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93;p51">
              <a:extLst>
                <a:ext uri="{FF2B5EF4-FFF2-40B4-BE49-F238E27FC236}">
                  <a16:creationId xmlns:a16="http://schemas.microsoft.com/office/drawing/2014/main" id="{3CDAEED8-F47C-48E6-B1E3-1CADEEA559A1}"/>
                </a:ext>
              </a:extLst>
            </p:cNvPr>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94;p51">
              <a:extLst>
                <a:ext uri="{FF2B5EF4-FFF2-40B4-BE49-F238E27FC236}">
                  <a16:creationId xmlns:a16="http://schemas.microsoft.com/office/drawing/2014/main" id="{B5AE17A9-0818-4F53-8F55-EB91EC239F92}"/>
                </a:ext>
              </a:extLst>
            </p:cNvPr>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95;p51">
              <a:extLst>
                <a:ext uri="{FF2B5EF4-FFF2-40B4-BE49-F238E27FC236}">
                  <a16:creationId xmlns:a16="http://schemas.microsoft.com/office/drawing/2014/main" id="{25205BF1-353E-45BD-9E86-EC90416F8F17}"/>
                </a:ext>
              </a:extLst>
            </p:cNvPr>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96;p51">
              <a:extLst>
                <a:ext uri="{FF2B5EF4-FFF2-40B4-BE49-F238E27FC236}">
                  <a16:creationId xmlns:a16="http://schemas.microsoft.com/office/drawing/2014/main" id="{64D593E7-2DCB-48DB-8400-BF2EFA0C9C8D}"/>
                </a:ext>
              </a:extLst>
            </p:cNvPr>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97;p51">
              <a:extLst>
                <a:ext uri="{FF2B5EF4-FFF2-40B4-BE49-F238E27FC236}">
                  <a16:creationId xmlns:a16="http://schemas.microsoft.com/office/drawing/2014/main" id="{8955B145-B31B-44E5-AD8F-BBA1D694C233}"/>
                </a:ext>
              </a:extLst>
            </p:cNvPr>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98;p51">
              <a:extLst>
                <a:ext uri="{FF2B5EF4-FFF2-40B4-BE49-F238E27FC236}">
                  <a16:creationId xmlns:a16="http://schemas.microsoft.com/office/drawing/2014/main" id="{5067033D-9DEC-4ED2-BC7C-E2D17F995844}"/>
                </a:ext>
              </a:extLst>
            </p:cNvPr>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99;p51">
              <a:extLst>
                <a:ext uri="{FF2B5EF4-FFF2-40B4-BE49-F238E27FC236}">
                  <a16:creationId xmlns:a16="http://schemas.microsoft.com/office/drawing/2014/main" id="{109FCBFC-D26C-4622-B878-1C668A40F505}"/>
                </a:ext>
              </a:extLst>
            </p:cNvPr>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00;p51">
              <a:extLst>
                <a:ext uri="{FF2B5EF4-FFF2-40B4-BE49-F238E27FC236}">
                  <a16:creationId xmlns:a16="http://schemas.microsoft.com/office/drawing/2014/main" id="{0A4515DC-A07D-408C-877C-6B0F659801C0}"/>
                </a:ext>
              </a:extLst>
            </p:cNvPr>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1;p51">
              <a:extLst>
                <a:ext uri="{FF2B5EF4-FFF2-40B4-BE49-F238E27FC236}">
                  <a16:creationId xmlns:a16="http://schemas.microsoft.com/office/drawing/2014/main" id="{D7EBF388-2B6C-49C7-8A82-01087954A903}"/>
                </a:ext>
              </a:extLst>
            </p:cNvPr>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02;p51">
              <a:extLst>
                <a:ext uri="{FF2B5EF4-FFF2-40B4-BE49-F238E27FC236}">
                  <a16:creationId xmlns:a16="http://schemas.microsoft.com/office/drawing/2014/main" id="{E5830F02-D860-406C-89AF-DC9B3EC45F5B}"/>
                </a:ext>
              </a:extLst>
            </p:cNvPr>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3;p51">
              <a:extLst>
                <a:ext uri="{FF2B5EF4-FFF2-40B4-BE49-F238E27FC236}">
                  <a16:creationId xmlns:a16="http://schemas.microsoft.com/office/drawing/2014/main" id="{85F824D2-7766-4887-91A4-21DC30296BBD}"/>
                </a:ext>
              </a:extLst>
            </p:cNvPr>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4;p51">
              <a:extLst>
                <a:ext uri="{FF2B5EF4-FFF2-40B4-BE49-F238E27FC236}">
                  <a16:creationId xmlns:a16="http://schemas.microsoft.com/office/drawing/2014/main" id="{C21B8D60-6285-4397-811F-546D9BB3344B}"/>
                </a:ext>
              </a:extLst>
            </p:cNvPr>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5;p51">
              <a:extLst>
                <a:ext uri="{FF2B5EF4-FFF2-40B4-BE49-F238E27FC236}">
                  <a16:creationId xmlns:a16="http://schemas.microsoft.com/office/drawing/2014/main" id="{9881832B-42AB-461E-BCC8-A7AAA9B3C116}"/>
                </a:ext>
              </a:extLst>
            </p:cNvPr>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6;p51">
              <a:extLst>
                <a:ext uri="{FF2B5EF4-FFF2-40B4-BE49-F238E27FC236}">
                  <a16:creationId xmlns:a16="http://schemas.microsoft.com/office/drawing/2014/main" id="{BA94BE9B-D05E-4BAF-AF11-41534118F4DB}"/>
                </a:ext>
              </a:extLst>
            </p:cNvPr>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07;p51">
              <a:extLst>
                <a:ext uri="{FF2B5EF4-FFF2-40B4-BE49-F238E27FC236}">
                  <a16:creationId xmlns:a16="http://schemas.microsoft.com/office/drawing/2014/main" id="{6268BBDC-6E92-47CF-9337-9873302D5988}"/>
                </a:ext>
              </a:extLst>
            </p:cNvPr>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08;p51">
              <a:extLst>
                <a:ext uri="{FF2B5EF4-FFF2-40B4-BE49-F238E27FC236}">
                  <a16:creationId xmlns:a16="http://schemas.microsoft.com/office/drawing/2014/main" id="{174091A9-7B3D-410C-B477-0483982066B0}"/>
                </a:ext>
              </a:extLst>
            </p:cNvPr>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9;p51">
              <a:extLst>
                <a:ext uri="{FF2B5EF4-FFF2-40B4-BE49-F238E27FC236}">
                  <a16:creationId xmlns:a16="http://schemas.microsoft.com/office/drawing/2014/main" id="{BE1F76EC-6966-4875-B216-704392A55DA6}"/>
                </a:ext>
              </a:extLst>
            </p:cNvPr>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10;p51">
              <a:extLst>
                <a:ext uri="{FF2B5EF4-FFF2-40B4-BE49-F238E27FC236}">
                  <a16:creationId xmlns:a16="http://schemas.microsoft.com/office/drawing/2014/main" id="{BFC062BE-753F-42A1-AE87-3196962A7044}"/>
                </a:ext>
              </a:extLst>
            </p:cNvPr>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11;p51">
              <a:extLst>
                <a:ext uri="{FF2B5EF4-FFF2-40B4-BE49-F238E27FC236}">
                  <a16:creationId xmlns:a16="http://schemas.microsoft.com/office/drawing/2014/main" id="{9A97923F-4426-4962-8FB9-D06019461665}"/>
                </a:ext>
              </a:extLst>
            </p:cNvPr>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12;p51">
              <a:extLst>
                <a:ext uri="{FF2B5EF4-FFF2-40B4-BE49-F238E27FC236}">
                  <a16:creationId xmlns:a16="http://schemas.microsoft.com/office/drawing/2014/main" id="{F5E31879-A18C-4244-8855-B201283B9C98}"/>
                </a:ext>
              </a:extLst>
            </p:cNvPr>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13;p51">
              <a:extLst>
                <a:ext uri="{FF2B5EF4-FFF2-40B4-BE49-F238E27FC236}">
                  <a16:creationId xmlns:a16="http://schemas.microsoft.com/office/drawing/2014/main" id="{9FA572AA-4366-4A67-930E-BDB6C1C73D8E}"/>
                </a:ext>
              </a:extLst>
            </p:cNvPr>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14;p51">
              <a:extLst>
                <a:ext uri="{FF2B5EF4-FFF2-40B4-BE49-F238E27FC236}">
                  <a16:creationId xmlns:a16="http://schemas.microsoft.com/office/drawing/2014/main" id="{4653EC8E-9814-40C8-AC5F-4E9077477F99}"/>
                </a:ext>
              </a:extLst>
            </p:cNvPr>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3615;p51">
              <a:extLst>
                <a:ext uri="{FF2B5EF4-FFF2-40B4-BE49-F238E27FC236}">
                  <a16:creationId xmlns:a16="http://schemas.microsoft.com/office/drawing/2014/main" id="{17FA30D8-40DD-445C-9B18-3A94F2E5F3E8}"/>
                </a:ext>
              </a:extLst>
            </p:cNvPr>
            <p:cNvGrpSpPr/>
            <p:nvPr/>
          </p:nvGrpSpPr>
          <p:grpSpPr>
            <a:xfrm>
              <a:off x="3586375" y="2281300"/>
              <a:ext cx="125025" cy="175275"/>
              <a:chOff x="3586375" y="2281300"/>
              <a:chExt cx="125025" cy="175275"/>
            </a:xfrm>
            <a:grpFill/>
          </p:grpSpPr>
          <p:sp>
            <p:nvSpPr>
              <p:cNvPr id="236" name="Google Shape;3616;p51">
                <a:extLst>
                  <a:ext uri="{FF2B5EF4-FFF2-40B4-BE49-F238E27FC236}">
                    <a16:creationId xmlns:a16="http://schemas.microsoft.com/office/drawing/2014/main" id="{39248C73-1FF8-4055-B13B-57337892E3E1}"/>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17;p51">
                <a:extLst>
                  <a:ext uri="{FF2B5EF4-FFF2-40B4-BE49-F238E27FC236}">
                    <a16:creationId xmlns:a16="http://schemas.microsoft.com/office/drawing/2014/main" id="{0104922D-BC13-46C7-AC11-6F13940E0803}"/>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3618;p51">
              <a:extLst>
                <a:ext uri="{FF2B5EF4-FFF2-40B4-BE49-F238E27FC236}">
                  <a16:creationId xmlns:a16="http://schemas.microsoft.com/office/drawing/2014/main" id="{121C726F-69B6-4971-8F33-D632ED293C49}"/>
                </a:ext>
              </a:extLst>
            </p:cNvPr>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3619;p51">
              <a:extLst>
                <a:ext uri="{FF2B5EF4-FFF2-40B4-BE49-F238E27FC236}">
                  <a16:creationId xmlns:a16="http://schemas.microsoft.com/office/drawing/2014/main" id="{EA6CB9C0-AB72-4266-BA0E-16C14A0FA4CE}"/>
                </a:ext>
              </a:extLst>
            </p:cNvPr>
            <p:cNvGrpSpPr/>
            <p:nvPr/>
          </p:nvGrpSpPr>
          <p:grpSpPr>
            <a:xfrm>
              <a:off x="5298975" y="3412225"/>
              <a:ext cx="576450" cy="616225"/>
              <a:chOff x="5298975" y="3412225"/>
              <a:chExt cx="576450" cy="616225"/>
            </a:xfrm>
            <a:grpFill/>
          </p:grpSpPr>
          <p:sp>
            <p:nvSpPr>
              <p:cNvPr id="234" name="Google Shape;3620;p51">
                <a:extLst>
                  <a:ext uri="{FF2B5EF4-FFF2-40B4-BE49-F238E27FC236}">
                    <a16:creationId xmlns:a16="http://schemas.microsoft.com/office/drawing/2014/main" id="{6C446878-7B83-446E-901C-18C067A53D05}"/>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21;p51">
                <a:extLst>
                  <a:ext uri="{FF2B5EF4-FFF2-40B4-BE49-F238E27FC236}">
                    <a16:creationId xmlns:a16="http://schemas.microsoft.com/office/drawing/2014/main" id="{37DE06EE-2714-4FF1-B5B3-69FCA8214D97}"/>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3622;p51">
              <a:extLst>
                <a:ext uri="{FF2B5EF4-FFF2-40B4-BE49-F238E27FC236}">
                  <a16:creationId xmlns:a16="http://schemas.microsoft.com/office/drawing/2014/main" id="{D4098239-B7D5-4CE1-AAFD-DCDCF837D3D7}"/>
                </a:ext>
              </a:extLst>
            </p:cNvPr>
            <p:cNvGrpSpPr/>
            <p:nvPr/>
          </p:nvGrpSpPr>
          <p:grpSpPr>
            <a:xfrm>
              <a:off x="5952300" y="3852150"/>
              <a:ext cx="231225" cy="287200"/>
              <a:chOff x="5952300" y="3852150"/>
              <a:chExt cx="231225" cy="287200"/>
            </a:xfrm>
            <a:grpFill/>
          </p:grpSpPr>
          <p:sp>
            <p:nvSpPr>
              <p:cNvPr id="232" name="Google Shape;3623;p51">
                <a:extLst>
                  <a:ext uri="{FF2B5EF4-FFF2-40B4-BE49-F238E27FC236}">
                    <a16:creationId xmlns:a16="http://schemas.microsoft.com/office/drawing/2014/main" id="{A96B7A73-A9AE-4B02-B7D8-A088440BA9CA}"/>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24;p51">
                <a:extLst>
                  <a:ext uri="{FF2B5EF4-FFF2-40B4-BE49-F238E27FC236}">
                    <a16:creationId xmlns:a16="http://schemas.microsoft.com/office/drawing/2014/main" id="{E6510B65-1768-4842-B530-442E0ABF49C0}"/>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3625;p51">
              <a:extLst>
                <a:ext uri="{FF2B5EF4-FFF2-40B4-BE49-F238E27FC236}">
                  <a16:creationId xmlns:a16="http://schemas.microsoft.com/office/drawing/2014/main" id="{FD6EABE1-D966-4DC6-ABD1-BEC610695C91}"/>
                </a:ext>
              </a:extLst>
            </p:cNvPr>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26;p51">
              <a:extLst>
                <a:ext uri="{FF2B5EF4-FFF2-40B4-BE49-F238E27FC236}">
                  <a16:creationId xmlns:a16="http://schemas.microsoft.com/office/drawing/2014/main" id="{E315C05E-57F9-4373-A9DE-06B48030D009}"/>
                </a:ext>
              </a:extLst>
            </p:cNvPr>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27;p51">
              <a:extLst>
                <a:ext uri="{FF2B5EF4-FFF2-40B4-BE49-F238E27FC236}">
                  <a16:creationId xmlns:a16="http://schemas.microsoft.com/office/drawing/2014/main" id="{E64AE2A3-3238-4716-A435-9EF7734991A3}"/>
                </a:ext>
              </a:extLst>
            </p:cNvPr>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28;p51">
              <a:extLst>
                <a:ext uri="{FF2B5EF4-FFF2-40B4-BE49-F238E27FC236}">
                  <a16:creationId xmlns:a16="http://schemas.microsoft.com/office/drawing/2014/main" id="{76F49CE8-7B9C-4B18-912E-75ECA8A74125}"/>
                </a:ext>
              </a:extLst>
            </p:cNvPr>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29;p51">
              <a:extLst>
                <a:ext uri="{FF2B5EF4-FFF2-40B4-BE49-F238E27FC236}">
                  <a16:creationId xmlns:a16="http://schemas.microsoft.com/office/drawing/2014/main" id="{F9C6B340-2523-4010-9C91-97C2E425F543}"/>
                </a:ext>
              </a:extLst>
            </p:cNvPr>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0;p51">
              <a:extLst>
                <a:ext uri="{FF2B5EF4-FFF2-40B4-BE49-F238E27FC236}">
                  <a16:creationId xmlns:a16="http://schemas.microsoft.com/office/drawing/2014/main" id="{636CCC86-A205-41DC-90C4-8DD207B086CF}"/>
                </a:ext>
              </a:extLst>
            </p:cNvPr>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1;p51">
              <a:extLst>
                <a:ext uri="{FF2B5EF4-FFF2-40B4-BE49-F238E27FC236}">
                  <a16:creationId xmlns:a16="http://schemas.microsoft.com/office/drawing/2014/main" id="{A5B91C81-62FF-45A6-BFB4-66E63A99DE58}"/>
                </a:ext>
              </a:extLst>
            </p:cNvPr>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32;p51">
              <a:extLst>
                <a:ext uri="{FF2B5EF4-FFF2-40B4-BE49-F238E27FC236}">
                  <a16:creationId xmlns:a16="http://schemas.microsoft.com/office/drawing/2014/main" id="{6B674161-9459-4ECA-9114-3BA88B5FC847}"/>
                </a:ext>
              </a:extLst>
            </p:cNvPr>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3633;p51">
              <a:extLst>
                <a:ext uri="{FF2B5EF4-FFF2-40B4-BE49-F238E27FC236}">
                  <a16:creationId xmlns:a16="http://schemas.microsoft.com/office/drawing/2014/main" id="{959D72E5-7BFC-4730-A500-380FF655F47D}"/>
                </a:ext>
              </a:extLst>
            </p:cNvPr>
            <p:cNvGrpSpPr/>
            <p:nvPr/>
          </p:nvGrpSpPr>
          <p:grpSpPr>
            <a:xfrm>
              <a:off x="4842300" y="3099950"/>
              <a:ext cx="31425" cy="59650"/>
              <a:chOff x="4842300" y="3099950"/>
              <a:chExt cx="31425" cy="59650"/>
            </a:xfrm>
            <a:grpFill/>
          </p:grpSpPr>
          <p:sp>
            <p:nvSpPr>
              <p:cNvPr id="228" name="Google Shape;3634;p51">
                <a:extLst>
                  <a:ext uri="{FF2B5EF4-FFF2-40B4-BE49-F238E27FC236}">
                    <a16:creationId xmlns:a16="http://schemas.microsoft.com/office/drawing/2014/main" id="{2D6C0FB7-A35F-48C6-9B42-D63E8B151CE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35;p51">
                <a:extLst>
                  <a:ext uri="{FF2B5EF4-FFF2-40B4-BE49-F238E27FC236}">
                    <a16:creationId xmlns:a16="http://schemas.microsoft.com/office/drawing/2014/main" id="{EB147467-C76C-4310-AE03-A33D74D3011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36;p51">
                <a:extLst>
                  <a:ext uri="{FF2B5EF4-FFF2-40B4-BE49-F238E27FC236}">
                    <a16:creationId xmlns:a16="http://schemas.microsoft.com/office/drawing/2014/main" id="{493752F6-D52F-4AE2-9D74-31E5A9CDE441}"/>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37;p51">
                <a:extLst>
                  <a:ext uri="{FF2B5EF4-FFF2-40B4-BE49-F238E27FC236}">
                    <a16:creationId xmlns:a16="http://schemas.microsoft.com/office/drawing/2014/main" id="{97944352-5CEF-451E-A561-F7D11AA3BB10}"/>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3638;p51">
              <a:extLst>
                <a:ext uri="{FF2B5EF4-FFF2-40B4-BE49-F238E27FC236}">
                  <a16:creationId xmlns:a16="http://schemas.microsoft.com/office/drawing/2014/main" id="{25C39C9D-F5D2-41C7-AFAD-E491C8E1FE9A}"/>
                </a:ext>
              </a:extLst>
            </p:cNvPr>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39;p51">
              <a:extLst>
                <a:ext uri="{FF2B5EF4-FFF2-40B4-BE49-F238E27FC236}">
                  <a16:creationId xmlns:a16="http://schemas.microsoft.com/office/drawing/2014/main" id="{247CDF21-33D1-4FB0-97B0-1D1826174D0B}"/>
                </a:ext>
              </a:extLst>
            </p:cNvPr>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0;p51">
              <a:extLst>
                <a:ext uri="{FF2B5EF4-FFF2-40B4-BE49-F238E27FC236}">
                  <a16:creationId xmlns:a16="http://schemas.microsoft.com/office/drawing/2014/main" id="{263384AD-3624-43FD-9B5E-9F4485BD6979}"/>
                </a:ext>
              </a:extLst>
            </p:cNvPr>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1;p51">
              <a:extLst>
                <a:ext uri="{FF2B5EF4-FFF2-40B4-BE49-F238E27FC236}">
                  <a16:creationId xmlns:a16="http://schemas.microsoft.com/office/drawing/2014/main" id="{7597212A-DF3E-4477-A52A-263AF7C1B0DC}"/>
                </a:ext>
              </a:extLst>
            </p:cNvPr>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2;p51">
              <a:extLst>
                <a:ext uri="{FF2B5EF4-FFF2-40B4-BE49-F238E27FC236}">
                  <a16:creationId xmlns:a16="http://schemas.microsoft.com/office/drawing/2014/main" id="{0A64AA78-9B4A-4A59-9730-CB283EB17D47}"/>
                </a:ext>
              </a:extLst>
            </p:cNvPr>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3;p51">
              <a:extLst>
                <a:ext uri="{FF2B5EF4-FFF2-40B4-BE49-F238E27FC236}">
                  <a16:creationId xmlns:a16="http://schemas.microsoft.com/office/drawing/2014/main" id="{507E97F5-BB49-438B-B062-8C412B66162D}"/>
                </a:ext>
              </a:extLst>
            </p:cNvPr>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4;p51">
              <a:extLst>
                <a:ext uri="{FF2B5EF4-FFF2-40B4-BE49-F238E27FC236}">
                  <a16:creationId xmlns:a16="http://schemas.microsoft.com/office/drawing/2014/main" id="{0D0AD475-C92E-4AF0-87DE-31BE06008F9F}"/>
                </a:ext>
              </a:extLst>
            </p:cNvPr>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5;p51">
              <a:extLst>
                <a:ext uri="{FF2B5EF4-FFF2-40B4-BE49-F238E27FC236}">
                  <a16:creationId xmlns:a16="http://schemas.microsoft.com/office/drawing/2014/main" id="{B45A9108-1366-468F-A7C9-66BDDD104587}"/>
                </a:ext>
              </a:extLst>
            </p:cNvPr>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3646;p51">
              <a:extLst>
                <a:ext uri="{FF2B5EF4-FFF2-40B4-BE49-F238E27FC236}">
                  <a16:creationId xmlns:a16="http://schemas.microsoft.com/office/drawing/2014/main" id="{B0893964-CA1D-4CA8-9585-4D9C89FF6D5C}"/>
                </a:ext>
              </a:extLst>
            </p:cNvPr>
            <p:cNvGrpSpPr/>
            <p:nvPr/>
          </p:nvGrpSpPr>
          <p:grpSpPr>
            <a:xfrm>
              <a:off x="3866750" y="2520350"/>
              <a:ext cx="78475" cy="60700"/>
              <a:chOff x="3866750" y="2520350"/>
              <a:chExt cx="78475" cy="60700"/>
            </a:xfrm>
            <a:grpFill/>
          </p:grpSpPr>
          <p:sp>
            <p:nvSpPr>
              <p:cNvPr id="224" name="Google Shape;3647;p51">
                <a:extLst>
                  <a:ext uri="{FF2B5EF4-FFF2-40B4-BE49-F238E27FC236}">
                    <a16:creationId xmlns:a16="http://schemas.microsoft.com/office/drawing/2014/main" id="{B212C1B0-1502-44B0-A9D8-BF61E7D0266D}"/>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48;p51">
                <a:extLst>
                  <a:ext uri="{FF2B5EF4-FFF2-40B4-BE49-F238E27FC236}">
                    <a16:creationId xmlns:a16="http://schemas.microsoft.com/office/drawing/2014/main" id="{EA4567B1-D789-4A5B-A490-452AB02E1B79}"/>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49;p51">
                <a:extLst>
                  <a:ext uri="{FF2B5EF4-FFF2-40B4-BE49-F238E27FC236}">
                    <a16:creationId xmlns:a16="http://schemas.microsoft.com/office/drawing/2014/main" id="{3192F70E-EA78-4ED2-AAC2-A8862FEEC8EF}"/>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50;p51">
                <a:extLst>
                  <a:ext uri="{FF2B5EF4-FFF2-40B4-BE49-F238E27FC236}">
                    <a16:creationId xmlns:a16="http://schemas.microsoft.com/office/drawing/2014/main" id="{2E0930F5-8F21-4E01-B259-2B593D1AE5E1}"/>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3651;p51">
              <a:extLst>
                <a:ext uri="{FF2B5EF4-FFF2-40B4-BE49-F238E27FC236}">
                  <a16:creationId xmlns:a16="http://schemas.microsoft.com/office/drawing/2014/main" id="{D34FD635-78AF-4DDD-B791-C71FCCAB3294}"/>
                </a:ext>
              </a:extLst>
            </p:cNvPr>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52;p51">
              <a:extLst>
                <a:ext uri="{FF2B5EF4-FFF2-40B4-BE49-F238E27FC236}">
                  <a16:creationId xmlns:a16="http://schemas.microsoft.com/office/drawing/2014/main" id="{C91CEC76-B3CD-44DA-A982-FDB73ECB705E}"/>
                </a:ext>
              </a:extLst>
            </p:cNvPr>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3;p51">
              <a:extLst>
                <a:ext uri="{FF2B5EF4-FFF2-40B4-BE49-F238E27FC236}">
                  <a16:creationId xmlns:a16="http://schemas.microsoft.com/office/drawing/2014/main" id="{2F037F52-82CF-46FA-AD58-A0010A6146C0}"/>
                </a:ext>
              </a:extLst>
            </p:cNvPr>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4;p51">
              <a:extLst>
                <a:ext uri="{FF2B5EF4-FFF2-40B4-BE49-F238E27FC236}">
                  <a16:creationId xmlns:a16="http://schemas.microsoft.com/office/drawing/2014/main" id="{912470EA-371C-4E12-8F36-C8FCFA3E9AF9}"/>
                </a:ext>
              </a:extLst>
            </p:cNvPr>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5;p51">
              <a:extLst>
                <a:ext uri="{FF2B5EF4-FFF2-40B4-BE49-F238E27FC236}">
                  <a16:creationId xmlns:a16="http://schemas.microsoft.com/office/drawing/2014/main" id="{33265776-3FB2-4BB5-AB7C-53FA8C21BFDF}"/>
                </a:ext>
              </a:extLst>
            </p:cNvPr>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6;p51">
              <a:extLst>
                <a:ext uri="{FF2B5EF4-FFF2-40B4-BE49-F238E27FC236}">
                  <a16:creationId xmlns:a16="http://schemas.microsoft.com/office/drawing/2014/main" id="{1A889CAF-9FC6-4E17-B0FA-D7F4FB45212A}"/>
                </a:ext>
              </a:extLst>
            </p:cNvPr>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7;p51">
              <a:extLst>
                <a:ext uri="{FF2B5EF4-FFF2-40B4-BE49-F238E27FC236}">
                  <a16:creationId xmlns:a16="http://schemas.microsoft.com/office/drawing/2014/main" id="{7BA6F144-FA55-41B3-B20E-962F0067C55A}"/>
                </a:ext>
              </a:extLst>
            </p:cNvPr>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8;p51">
              <a:extLst>
                <a:ext uri="{FF2B5EF4-FFF2-40B4-BE49-F238E27FC236}">
                  <a16:creationId xmlns:a16="http://schemas.microsoft.com/office/drawing/2014/main" id="{B3DCD47D-C01E-492D-9169-DEF3D78A3DB3}"/>
                </a:ext>
              </a:extLst>
            </p:cNvPr>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9;p51">
              <a:extLst>
                <a:ext uri="{FF2B5EF4-FFF2-40B4-BE49-F238E27FC236}">
                  <a16:creationId xmlns:a16="http://schemas.microsoft.com/office/drawing/2014/main" id="{BD056986-D4B3-472D-B896-89A85A0DEF44}"/>
                </a:ext>
              </a:extLst>
            </p:cNvPr>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60;p51">
              <a:extLst>
                <a:ext uri="{FF2B5EF4-FFF2-40B4-BE49-F238E27FC236}">
                  <a16:creationId xmlns:a16="http://schemas.microsoft.com/office/drawing/2014/main" id="{72098E39-AEAA-47EF-93EF-F04A5B19E30B}"/>
                </a:ext>
              </a:extLst>
            </p:cNvPr>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61;p51">
              <a:extLst>
                <a:ext uri="{FF2B5EF4-FFF2-40B4-BE49-F238E27FC236}">
                  <a16:creationId xmlns:a16="http://schemas.microsoft.com/office/drawing/2014/main" id="{C97CB84A-FBF3-4040-B1BE-DAAE44AB9918}"/>
                </a:ext>
              </a:extLst>
            </p:cNvPr>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62;p51">
              <a:extLst>
                <a:ext uri="{FF2B5EF4-FFF2-40B4-BE49-F238E27FC236}">
                  <a16:creationId xmlns:a16="http://schemas.microsoft.com/office/drawing/2014/main" id="{5536871A-4B2A-4DBB-8330-F42C8A372483}"/>
                </a:ext>
              </a:extLst>
            </p:cNvPr>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63;p51">
              <a:extLst>
                <a:ext uri="{FF2B5EF4-FFF2-40B4-BE49-F238E27FC236}">
                  <a16:creationId xmlns:a16="http://schemas.microsoft.com/office/drawing/2014/main" id="{B423F65C-B4CC-4DA0-8BD0-45B270D6A32E}"/>
                </a:ext>
              </a:extLst>
            </p:cNvPr>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4;p51">
              <a:extLst>
                <a:ext uri="{FF2B5EF4-FFF2-40B4-BE49-F238E27FC236}">
                  <a16:creationId xmlns:a16="http://schemas.microsoft.com/office/drawing/2014/main" id="{82DDD9C2-1696-49A2-BCAD-5FB671634D3B}"/>
                </a:ext>
              </a:extLst>
            </p:cNvPr>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5;p51">
              <a:extLst>
                <a:ext uri="{FF2B5EF4-FFF2-40B4-BE49-F238E27FC236}">
                  <a16:creationId xmlns:a16="http://schemas.microsoft.com/office/drawing/2014/main" id="{BD865972-C97D-42B7-AB62-F80C29BE397C}"/>
                </a:ext>
              </a:extLst>
            </p:cNvPr>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6;p51">
              <a:extLst>
                <a:ext uri="{FF2B5EF4-FFF2-40B4-BE49-F238E27FC236}">
                  <a16:creationId xmlns:a16="http://schemas.microsoft.com/office/drawing/2014/main" id="{5B923110-2901-4C0E-9BC7-E4304786A2A6}"/>
                </a:ext>
              </a:extLst>
            </p:cNvPr>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7;p51">
              <a:extLst>
                <a:ext uri="{FF2B5EF4-FFF2-40B4-BE49-F238E27FC236}">
                  <a16:creationId xmlns:a16="http://schemas.microsoft.com/office/drawing/2014/main" id="{D9736CE8-73ED-4D44-8880-AD189335AF1E}"/>
                </a:ext>
              </a:extLst>
            </p:cNvPr>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8;p51">
              <a:extLst>
                <a:ext uri="{FF2B5EF4-FFF2-40B4-BE49-F238E27FC236}">
                  <a16:creationId xmlns:a16="http://schemas.microsoft.com/office/drawing/2014/main" id="{AC99BF6C-12EA-4B4A-939E-612EED0DFA45}"/>
                </a:ext>
              </a:extLst>
            </p:cNvPr>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9;p51">
              <a:extLst>
                <a:ext uri="{FF2B5EF4-FFF2-40B4-BE49-F238E27FC236}">
                  <a16:creationId xmlns:a16="http://schemas.microsoft.com/office/drawing/2014/main" id="{6B55B538-59ED-412D-835D-52B3EF28D9F3}"/>
                </a:ext>
              </a:extLst>
            </p:cNvPr>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0;p51">
              <a:extLst>
                <a:ext uri="{FF2B5EF4-FFF2-40B4-BE49-F238E27FC236}">
                  <a16:creationId xmlns:a16="http://schemas.microsoft.com/office/drawing/2014/main" id="{8E937694-2446-45FA-A11C-514944D808DE}"/>
                </a:ext>
              </a:extLst>
            </p:cNvPr>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71;p51">
              <a:extLst>
                <a:ext uri="{FF2B5EF4-FFF2-40B4-BE49-F238E27FC236}">
                  <a16:creationId xmlns:a16="http://schemas.microsoft.com/office/drawing/2014/main" id="{4078BAD1-4E51-48E0-BB65-76B43ADBF4CD}"/>
                </a:ext>
              </a:extLst>
            </p:cNvPr>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2;p51">
              <a:extLst>
                <a:ext uri="{FF2B5EF4-FFF2-40B4-BE49-F238E27FC236}">
                  <a16:creationId xmlns:a16="http://schemas.microsoft.com/office/drawing/2014/main" id="{1F8BC171-BC44-482A-8781-1522314AA203}"/>
                </a:ext>
              </a:extLst>
            </p:cNvPr>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73;p51">
              <a:extLst>
                <a:ext uri="{FF2B5EF4-FFF2-40B4-BE49-F238E27FC236}">
                  <a16:creationId xmlns:a16="http://schemas.microsoft.com/office/drawing/2014/main" id="{6DA8F957-E020-4FC9-A085-07B03FF1C673}"/>
                </a:ext>
              </a:extLst>
            </p:cNvPr>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4;p51">
              <a:extLst>
                <a:ext uri="{FF2B5EF4-FFF2-40B4-BE49-F238E27FC236}">
                  <a16:creationId xmlns:a16="http://schemas.microsoft.com/office/drawing/2014/main" id="{FDCBF72C-6129-45CE-8C9D-E7B400590BE1}"/>
                </a:ext>
              </a:extLst>
            </p:cNvPr>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5;p51">
              <a:extLst>
                <a:ext uri="{FF2B5EF4-FFF2-40B4-BE49-F238E27FC236}">
                  <a16:creationId xmlns:a16="http://schemas.microsoft.com/office/drawing/2014/main" id="{972E7D2F-5B46-41D9-9EB5-57D272DAFBB6}"/>
                </a:ext>
              </a:extLst>
            </p:cNvPr>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6;p51">
              <a:extLst>
                <a:ext uri="{FF2B5EF4-FFF2-40B4-BE49-F238E27FC236}">
                  <a16:creationId xmlns:a16="http://schemas.microsoft.com/office/drawing/2014/main" id="{087050F0-4E1C-4040-B38D-1009D4FA9E69}"/>
                </a:ext>
              </a:extLst>
            </p:cNvPr>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7;p51">
              <a:extLst>
                <a:ext uri="{FF2B5EF4-FFF2-40B4-BE49-F238E27FC236}">
                  <a16:creationId xmlns:a16="http://schemas.microsoft.com/office/drawing/2014/main" id="{8CE2E5F2-0914-45D3-91DC-95F05B4E044E}"/>
                </a:ext>
              </a:extLst>
            </p:cNvPr>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8;p51">
              <a:extLst>
                <a:ext uri="{FF2B5EF4-FFF2-40B4-BE49-F238E27FC236}">
                  <a16:creationId xmlns:a16="http://schemas.microsoft.com/office/drawing/2014/main" id="{C931430B-AB3A-4426-A340-346A34B338AB}"/>
                </a:ext>
              </a:extLst>
            </p:cNvPr>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9;p51">
              <a:extLst>
                <a:ext uri="{FF2B5EF4-FFF2-40B4-BE49-F238E27FC236}">
                  <a16:creationId xmlns:a16="http://schemas.microsoft.com/office/drawing/2014/main" id="{931A20F4-D9DE-41CB-A639-D04EE1B53915}"/>
                </a:ext>
              </a:extLst>
            </p:cNvPr>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80;p51">
              <a:extLst>
                <a:ext uri="{FF2B5EF4-FFF2-40B4-BE49-F238E27FC236}">
                  <a16:creationId xmlns:a16="http://schemas.microsoft.com/office/drawing/2014/main" id="{D4A6CF6C-F1EF-445E-A18F-89F62AAFC7D2}"/>
                </a:ext>
              </a:extLst>
            </p:cNvPr>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81;p51">
              <a:extLst>
                <a:ext uri="{FF2B5EF4-FFF2-40B4-BE49-F238E27FC236}">
                  <a16:creationId xmlns:a16="http://schemas.microsoft.com/office/drawing/2014/main" id="{0DCE6EC6-9776-4EFE-AE75-7AAE395FAA9A}"/>
                </a:ext>
              </a:extLst>
            </p:cNvPr>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82;p51">
              <a:extLst>
                <a:ext uri="{FF2B5EF4-FFF2-40B4-BE49-F238E27FC236}">
                  <a16:creationId xmlns:a16="http://schemas.microsoft.com/office/drawing/2014/main" id="{990DE7AD-3991-48A5-848F-5389FF9B924F}"/>
                </a:ext>
              </a:extLst>
            </p:cNvPr>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83;p51">
              <a:extLst>
                <a:ext uri="{FF2B5EF4-FFF2-40B4-BE49-F238E27FC236}">
                  <a16:creationId xmlns:a16="http://schemas.microsoft.com/office/drawing/2014/main" id="{549B365A-8708-4761-BFFB-2D88CEAF8888}"/>
                </a:ext>
              </a:extLst>
            </p:cNvPr>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84;p51">
              <a:extLst>
                <a:ext uri="{FF2B5EF4-FFF2-40B4-BE49-F238E27FC236}">
                  <a16:creationId xmlns:a16="http://schemas.microsoft.com/office/drawing/2014/main" id="{1C9F9C7A-C0BC-4906-BA63-0C205933F46D}"/>
                </a:ext>
              </a:extLst>
            </p:cNvPr>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85;p51">
              <a:extLst>
                <a:ext uri="{FF2B5EF4-FFF2-40B4-BE49-F238E27FC236}">
                  <a16:creationId xmlns:a16="http://schemas.microsoft.com/office/drawing/2014/main" id="{C085759E-3A50-443D-851E-82406B2D7172}"/>
                </a:ext>
              </a:extLst>
            </p:cNvPr>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86;p51">
              <a:extLst>
                <a:ext uri="{FF2B5EF4-FFF2-40B4-BE49-F238E27FC236}">
                  <a16:creationId xmlns:a16="http://schemas.microsoft.com/office/drawing/2014/main" id="{99BB5CE0-ECD4-4C26-A47D-D77136364CB5}"/>
                </a:ext>
              </a:extLst>
            </p:cNvPr>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87;p51">
              <a:extLst>
                <a:ext uri="{FF2B5EF4-FFF2-40B4-BE49-F238E27FC236}">
                  <a16:creationId xmlns:a16="http://schemas.microsoft.com/office/drawing/2014/main" id="{FACCBA86-08B3-4E15-B6C0-F541B2212AE6}"/>
                </a:ext>
              </a:extLst>
            </p:cNvPr>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688;p51">
              <a:extLst>
                <a:ext uri="{FF2B5EF4-FFF2-40B4-BE49-F238E27FC236}">
                  <a16:creationId xmlns:a16="http://schemas.microsoft.com/office/drawing/2014/main" id="{359A6F61-E9DA-497A-9D60-5DBE7CF02954}"/>
                </a:ext>
              </a:extLst>
            </p:cNvPr>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89;p51">
              <a:extLst>
                <a:ext uri="{FF2B5EF4-FFF2-40B4-BE49-F238E27FC236}">
                  <a16:creationId xmlns:a16="http://schemas.microsoft.com/office/drawing/2014/main" id="{B0AF39AF-8B7E-426D-B643-8DEC6C48BB9E}"/>
                </a:ext>
              </a:extLst>
            </p:cNvPr>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90;p51">
              <a:extLst>
                <a:ext uri="{FF2B5EF4-FFF2-40B4-BE49-F238E27FC236}">
                  <a16:creationId xmlns:a16="http://schemas.microsoft.com/office/drawing/2014/main" id="{AE1C7E9F-6951-4CD9-9721-10B120F3DCA0}"/>
                </a:ext>
              </a:extLst>
            </p:cNvPr>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91;p51">
              <a:extLst>
                <a:ext uri="{FF2B5EF4-FFF2-40B4-BE49-F238E27FC236}">
                  <a16:creationId xmlns:a16="http://schemas.microsoft.com/office/drawing/2014/main" id="{BEEBF37C-8AA7-4C8E-8648-C4D0010FD0DF}"/>
                </a:ext>
              </a:extLst>
            </p:cNvPr>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92;p51">
              <a:extLst>
                <a:ext uri="{FF2B5EF4-FFF2-40B4-BE49-F238E27FC236}">
                  <a16:creationId xmlns:a16="http://schemas.microsoft.com/office/drawing/2014/main" id="{09345216-FEC9-454A-9A2A-27858F35DC7E}"/>
                </a:ext>
              </a:extLst>
            </p:cNvPr>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3693;p51">
              <a:extLst>
                <a:ext uri="{FF2B5EF4-FFF2-40B4-BE49-F238E27FC236}">
                  <a16:creationId xmlns:a16="http://schemas.microsoft.com/office/drawing/2014/main" id="{88E49F34-4351-4D7F-9759-97F9E2D54E28}"/>
                </a:ext>
              </a:extLst>
            </p:cNvPr>
            <p:cNvGrpSpPr/>
            <p:nvPr/>
          </p:nvGrpSpPr>
          <p:grpSpPr>
            <a:xfrm>
              <a:off x="3450375" y="3038225"/>
              <a:ext cx="132875" cy="99400"/>
              <a:chOff x="3450375" y="3038225"/>
              <a:chExt cx="132875" cy="99400"/>
            </a:xfrm>
            <a:grpFill/>
          </p:grpSpPr>
          <p:sp>
            <p:nvSpPr>
              <p:cNvPr id="222" name="Google Shape;3694;p51">
                <a:extLst>
                  <a:ext uri="{FF2B5EF4-FFF2-40B4-BE49-F238E27FC236}">
                    <a16:creationId xmlns:a16="http://schemas.microsoft.com/office/drawing/2014/main" id="{E853A0A0-9179-4E9C-8BD6-971A068DFE6D}"/>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95;p51">
                <a:extLst>
                  <a:ext uri="{FF2B5EF4-FFF2-40B4-BE49-F238E27FC236}">
                    <a16:creationId xmlns:a16="http://schemas.microsoft.com/office/drawing/2014/main" id="{63435340-9A62-4C38-837A-6E8794E0F814}"/>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3696;p51">
              <a:extLst>
                <a:ext uri="{FF2B5EF4-FFF2-40B4-BE49-F238E27FC236}">
                  <a16:creationId xmlns:a16="http://schemas.microsoft.com/office/drawing/2014/main" id="{31A09330-E013-4E96-8F70-E2E00ECE80C7}"/>
                </a:ext>
              </a:extLst>
            </p:cNvPr>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97;p51">
              <a:extLst>
                <a:ext uri="{FF2B5EF4-FFF2-40B4-BE49-F238E27FC236}">
                  <a16:creationId xmlns:a16="http://schemas.microsoft.com/office/drawing/2014/main" id="{924D9F0A-8780-472A-A62A-8B6F2007A898}"/>
                </a:ext>
              </a:extLst>
            </p:cNvPr>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698;p51">
              <a:extLst>
                <a:ext uri="{FF2B5EF4-FFF2-40B4-BE49-F238E27FC236}">
                  <a16:creationId xmlns:a16="http://schemas.microsoft.com/office/drawing/2014/main" id="{0EA73839-CE46-43C9-B011-83D6BA7B8509}"/>
                </a:ext>
              </a:extLst>
            </p:cNvPr>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99;p51">
              <a:extLst>
                <a:ext uri="{FF2B5EF4-FFF2-40B4-BE49-F238E27FC236}">
                  <a16:creationId xmlns:a16="http://schemas.microsoft.com/office/drawing/2014/main" id="{ACA4976E-7284-4684-A6D3-5244ABA00A0C}"/>
                </a:ext>
              </a:extLst>
            </p:cNvPr>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00;p51">
              <a:extLst>
                <a:ext uri="{FF2B5EF4-FFF2-40B4-BE49-F238E27FC236}">
                  <a16:creationId xmlns:a16="http://schemas.microsoft.com/office/drawing/2014/main" id="{866D7B2A-19BE-4494-8D67-A995004B1957}"/>
                </a:ext>
              </a:extLst>
            </p:cNvPr>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01;p51">
              <a:extLst>
                <a:ext uri="{FF2B5EF4-FFF2-40B4-BE49-F238E27FC236}">
                  <a16:creationId xmlns:a16="http://schemas.microsoft.com/office/drawing/2014/main" id="{9560FE1E-1094-4D8A-B7F1-821684CD4CCA}"/>
                </a:ext>
              </a:extLst>
            </p:cNvPr>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02;p51">
              <a:extLst>
                <a:ext uri="{FF2B5EF4-FFF2-40B4-BE49-F238E27FC236}">
                  <a16:creationId xmlns:a16="http://schemas.microsoft.com/office/drawing/2014/main" id="{0C9A7BF4-C9F6-41E5-8A4B-1644DB3BB5C1}"/>
                </a:ext>
              </a:extLst>
            </p:cNvPr>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03;p51">
              <a:extLst>
                <a:ext uri="{FF2B5EF4-FFF2-40B4-BE49-F238E27FC236}">
                  <a16:creationId xmlns:a16="http://schemas.microsoft.com/office/drawing/2014/main" id="{4D62A0AF-C6A8-4B4F-8544-4AA967BFDA8B}"/>
                </a:ext>
              </a:extLst>
            </p:cNvPr>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04;p51">
              <a:extLst>
                <a:ext uri="{FF2B5EF4-FFF2-40B4-BE49-F238E27FC236}">
                  <a16:creationId xmlns:a16="http://schemas.microsoft.com/office/drawing/2014/main" id="{C5EAC3E5-81C7-4F04-87C6-78FBC0024943}"/>
                </a:ext>
              </a:extLst>
            </p:cNvPr>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05;p51">
              <a:extLst>
                <a:ext uri="{FF2B5EF4-FFF2-40B4-BE49-F238E27FC236}">
                  <a16:creationId xmlns:a16="http://schemas.microsoft.com/office/drawing/2014/main" id="{662D7682-EFDF-4AE6-A150-AD5DF0115642}"/>
                </a:ext>
              </a:extLst>
            </p:cNvPr>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06;p51">
              <a:extLst>
                <a:ext uri="{FF2B5EF4-FFF2-40B4-BE49-F238E27FC236}">
                  <a16:creationId xmlns:a16="http://schemas.microsoft.com/office/drawing/2014/main" id="{CAFDBDAC-A3F9-4315-829A-793D7B8777E5}"/>
                </a:ext>
              </a:extLst>
            </p:cNvPr>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07;p51">
              <a:extLst>
                <a:ext uri="{FF2B5EF4-FFF2-40B4-BE49-F238E27FC236}">
                  <a16:creationId xmlns:a16="http://schemas.microsoft.com/office/drawing/2014/main" id="{846A164C-EA63-4E0A-9FBA-CADB86791187}"/>
                </a:ext>
              </a:extLst>
            </p:cNvPr>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08;p51">
              <a:extLst>
                <a:ext uri="{FF2B5EF4-FFF2-40B4-BE49-F238E27FC236}">
                  <a16:creationId xmlns:a16="http://schemas.microsoft.com/office/drawing/2014/main" id="{ABA2D2B7-5723-4C1A-8B18-5CAF26917704}"/>
                </a:ext>
              </a:extLst>
            </p:cNvPr>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09;p51">
              <a:extLst>
                <a:ext uri="{FF2B5EF4-FFF2-40B4-BE49-F238E27FC236}">
                  <a16:creationId xmlns:a16="http://schemas.microsoft.com/office/drawing/2014/main" id="{34689F43-78A4-4A0E-A54F-9C7ED1FD007D}"/>
                </a:ext>
              </a:extLst>
            </p:cNvPr>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10;p51">
              <a:extLst>
                <a:ext uri="{FF2B5EF4-FFF2-40B4-BE49-F238E27FC236}">
                  <a16:creationId xmlns:a16="http://schemas.microsoft.com/office/drawing/2014/main" id="{8D11B39D-B8AA-4BCD-B0A2-A56BD1001243}"/>
                </a:ext>
              </a:extLst>
            </p:cNvPr>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11;p51">
              <a:extLst>
                <a:ext uri="{FF2B5EF4-FFF2-40B4-BE49-F238E27FC236}">
                  <a16:creationId xmlns:a16="http://schemas.microsoft.com/office/drawing/2014/main" id="{67326016-A68C-44FE-805F-256EF8ADA045}"/>
                </a:ext>
              </a:extLst>
            </p:cNvPr>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12;p51">
              <a:extLst>
                <a:ext uri="{FF2B5EF4-FFF2-40B4-BE49-F238E27FC236}">
                  <a16:creationId xmlns:a16="http://schemas.microsoft.com/office/drawing/2014/main" id="{7F2C9343-0ADB-45EB-870F-0A22BC3648EB}"/>
                </a:ext>
              </a:extLst>
            </p:cNvPr>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13;p51">
              <a:extLst>
                <a:ext uri="{FF2B5EF4-FFF2-40B4-BE49-F238E27FC236}">
                  <a16:creationId xmlns:a16="http://schemas.microsoft.com/office/drawing/2014/main" id="{DB15AE20-0D9F-4D90-8F7F-CD5DCC80F739}"/>
                </a:ext>
              </a:extLst>
            </p:cNvPr>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14;p51">
              <a:extLst>
                <a:ext uri="{FF2B5EF4-FFF2-40B4-BE49-F238E27FC236}">
                  <a16:creationId xmlns:a16="http://schemas.microsoft.com/office/drawing/2014/main" id="{768E2CA2-BF13-4DCD-9989-5FA05B756A3D}"/>
                </a:ext>
              </a:extLst>
            </p:cNvPr>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15;p51">
              <a:extLst>
                <a:ext uri="{FF2B5EF4-FFF2-40B4-BE49-F238E27FC236}">
                  <a16:creationId xmlns:a16="http://schemas.microsoft.com/office/drawing/2014/main" id="{2087A20A-F01E-4339-979D-536EDAD2C58A}"/>
                </a:ext>
              </a:extLst>
            </p:cNvPr>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16;p51">
              <a:extLst>
                <a:ext uri="{FF2B5EF4-FFF2-40B4-BE49-F238E27FC236}">
                  <a16:creationId xmlns:a16="http://schemas.microsoft.com/office/drawing/2014/main" id="{47E75E02-337F-45FE-AADE-659E656EED98}"/>
                </a:ext>
              </a:extLst>
            </p:cNvPr>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17;p51">
              <a:extLst>
                <a:ext uri="{FF2B5EF4-FFF2-40B4-BE49-F238E27FC236}">
                  <a16:creationId xmlns:a16="http://schemas.microsoft.com/office/drawing/2014/main" id="{F841B449-E748-423F-AFE0-2433B81F6368}"/>
                </a:ext>
              </a:extLst>
            </p:cNvPr>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18;p51">
              <a:extLst>
                <a:ext uri="{FF2B5EF4-FFF2-40B4-BE49-F238E27FC236}">
                  <a16:creationId xmlns:a16="http://schemas.microsoft.com/office/drawing/2014/main" id="{CD80CD17-4699-46EF-8236-CD12DC4D8997}"/>
                </a:ext>
              </a:extLst>
            </p:cNvPr>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19;p51">
              <a:extLst>
                <a:ext uri="{FF2B5EF4-FFF2-40B4-BE49-F238E27FC236}">
                  <a16:creationId xmlns:a16="http://schemas.microsoft.com/office/drawing/2014/main" id="{48D96AD3-5278-435C-B342-05C61826E4FE}"/>
                </a:ext>
              </a:extLst>
            </p:cNvPr>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20;p51">
              <a:extLst>
                <a:ext uri="{FF2B5EF4-FFF2-40B4-BE49-F238E27FC236}">
                  <a16:creationId xmlns:a16="http://schemas.microsoft.com/office/drawing/2014/main" id="{ED5B85E9-704F-4D5C-B97B-09397260A402}"/>
                </a:ext>
              </a:extLst>
            </p:cNvPr>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21;p51">
              <a:extLst>
                <a:ext uri="{FF2B5EF4-FFF2-40B4-BE49-F238E27FC236}">
                  <a16:creationId xmlns:a16="http://schemas.microsoft.com/office/drawing/2014/main" id="{35453E80-CEC4-42A5-908C-748901C2A9F0}"/>
                </a:ext>
              </a:extLst>
            </p:cNvPr>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22;p51">
              <a:extLst>
                <a:ext uri="{FF2B5EF4-FFF2-40B4-BE49-F238E27FC236}">
                  <a16:creationId xmlns:a16="http://schemas.microsoft.com/office/drawing/2014/main" id="{A30B2ADA-D91D-4E08-8A51-1BBF5A914526}"/>
                </a:ext>
              </a:extLst>
            </p:cNvPr>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23;p51">
              <a:extLst>
                <a:ext uri="{FF2B5EF4-FFF2-40B4-BE49-F238E27FC236}">
                  <a16:creationId xmlns:a16="http://schemas.microsoft.com/office/drawing/2014/main" id="{F0A7C1F7-E2FA-4019-9711-13CCC05E9401}"/>
                </a:ext>
              </a:extLst>
            </p:cNvPr>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24;p51">
              <a:extLst>
                <a:ext uri="{FF2B5EF4-FFF2-40B4-BE49-F238E27FC236}">
                  <a16:creationId xmlns:a16="http://schemas.microsoft.com/office/drawing/2014/main" id="{80CF0EEB-9C29-45D6-A1BA-C10F84A3578F}"/>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25;p51">
              <a:extLst>
                <a:ext uri="{FF2B5EF4-FFF2-40B4-BE49-F238E27FC236}">
                  <a16:creationId xmlns:a16="http://schemas.microsoft.com/office/drawing/2014/main" id="{81C469B7-194B-49E8-BCB4-474E75824269}"/>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26;p51">
              <a:extLst>
                <a:ext uri="{FF2B5EF4-FFF2-40B4-BE49-F238E27FC236}">
                  <a16:creationId xmlns:a16="http://schemas.microsoft.com/office/drawing/2014/main" id="{94AEC051-B5EC-49E7-A73B-E56899D27D8B}"/>
                </a:ext>
              </a:extLst>
            </p:cNvPr>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27;p51">
              <a:extLst>
                <a:ext uri="{FF2B5EF4-FFF2-40B4-BE49-F238E27FC236}">
                  <a16:creationId xmlns:a16="http://schemas.microsoft.com/office/drawing/2014/main" id="{CD8A2605-08BF-41C5-89B6-16FA2C6EC5F7}"/>
                </a:ext>
              </a:extLst>
            </p:cNvPr>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chemeClr val="bg1">
                  <a:lumMod val="50000"/>
                  <a:alpha val="4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28;p51">
              <a:extLst>
                <a:ext uri="{FF2B5EF4-FFF2-40B4-BE49-F238E27FC236}">
                  <a16:creationId xmlns:a16="http://schemas.microsoft.com/office/drawing/2014/main" id="{56355E18-53E0-4A4A-92DA-DF5C8973A6A1}"/>
                </a:ext>
              </a:extLst>
            </p:cNvPr>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29;p51">
              <a:extLst>
                <a:ext uri="{FF2B5EF4-FFF2-40B4-BE49-F238E27FC236}">
                  <a16:creationId xmlns:a16="http://schemas.microsoft.com/office/drawing/2014/main" id="{5C2E8BAF-D4AF-4BB1-9D04-C9E3BDAA7376}"/>
                </a:ext>
              </a:extLst>
            </p:cNvPr>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30;p51">
              <a:extLst>
                <a:ext uri="{FF2B5EF4-FFF2-40B4-BE49-F238E27FC236}">
                  <a16:creationId xmlns:a16="http://schemas.microsoft.com/office/drawing/2014/main" id="{0E027AC7-B258-4541-A375-15E2ED2CDDC3}"/>
                </a:ext>
              </a:extLst>
            </p:cNvPr>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Genre Regional Sales: Analysis</a:t>
            </a:r>
            <a:endParaRPr sz="2800" dirty="0">
              <a:solidFill>
                <a:srgbClr val="F3F3F3"/>
              </a:solidFill>
            </a:endParaRPr>
          </a:p>
        </p:txBody>
      </p:sp>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30420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Shooter,</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Action,</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Role-Playing</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Biome" panose="020B0503030204020804" pitchFamily="34" charset="0"/>
                <a:ea typeface="Teko Medium"/>
                <a:cs typeface="Biome" panose="020B0503030204020804" pitchFamily="34" charset="0"/>
                <a:sym typeface="Teko Medium"/>
              </a:rPr>
              <a:t>NA</a:t>
            </a:r>
            <a:endParaRPr sz="2400" dirty="0">
              <a:solidFill>
                <a:srgbClr val="00387E"/>
              </a:solidFill>
              <a:latin typeface="Biome" panose="020B0503030204020804" pitchFamily="34" charset="0"/>
              <a:ea typeface="Teko Medium"/>
              <a:cs typeface="Biome" panose="020B0503030204020804" pitchFamily="34" charset="0"/>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Biome" panose="020B0503030204020804" pitchFamily="34" charset="0"/>
                <a:ea typeface="Teko Medium"/>
                <a:cs typeface="Biome" panose="020B0503030204020804" pitchFamily="34" charset="0"/>
                <a:sym typeface="Teko Medium"/>
              </a:rPr>
              <a:t>PAL</a:t>
            </a:r>
            <a:endParaRPr sz="2400" dirty="0">
              <a:solidFill>
                <a:srgbClr val="00387E"/>
              </a:solidFill>
              <a:latin typeface="Biome" panose="020B0503030204020804" pitchFamily="34" charset="0"/>
              <a:ea typeface="Teko Medium"/>
              <a:cs typeface="Biome" panose="020B0503030204020804" pitchFamily="34" charset="0"/>
              <a:sym typeface="Teko Medium"/>
            </a:endParaRPr>
          </a:p>
        </p:txBody>
      </p:sp>
      <p:sp>
        <p:nvSpPr>
          <p:cNvPr id="1055" name="Google Shape;1055;p35"/>
          <p:cNvSpPr txBox="1"/>
          <p:nvPr/>
        </p:nvSpPr>
        <p:spPr>
          <a:xfrm>
            <a:off x="1990605" y="2346475"/>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Shooter,</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A</a:t>
            </a:r>
            <a:r>
              <a:rPr lang="en-US" sz="1000" dirty="0" err="1">
                <a:solidFill>
                  <a:srgbClr val="F3F3F3"/>
                </a:solidFill>
                <a:latin typeface="Biome Light" panose="020B0502040204020203" pitchFamily="34" charset="0"/>
                <a:ea typeface="Source Code Pro Light"/>
                <a:cs typeface="Biome Light" panose="020B0502040204020203" pitchFamily="34" charset="0"/>
                <a:sym typeface="Source Code Pro Light"/>
              </a:rPr>
              <a:t>ction</a:t>
            </a: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a:t>
            </a:r>
          </a:p>
          <a:p>
            <a:pPr marL="0" lvl="0" indent="0" algn="l" rtl="0">
              <a:spcBef>
                <a:spcPts val="0"/>
              </a:spcBef>
              <a:spcAft>
                <a:spcPts val="0"/>
              </a:spcAft>
              <a:buNone/>
            </a:pP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Sports</a:t>
            </a: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 </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26635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Role-Playing,</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Action,</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Shooter</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Biome" panose="020B0503030204020804" pitchFamily="34" charset="0"/>
                <a:ea typeface="Teko Medium"/>
                <a:cs typeface="Biome" panose="020B0503030204020804" pitchFamily="34" charset="0"/>
                <a:sym typeface="Teko Medium"/>
              </a:rPr>
              <a:t>JP</a:t>
            </a:r>
            <a:endParaRPr sz="2400" dirty="0">
              <a:solidFill>
                <a:srgbClr val="00387E"/>
              </a:solidFill>
              <a:latin typeface="Biome" panose="020B0503030204020804" pitchFamily="34" charset="0"/>
              <a:ea typeface="Teko Medium"/>
              <a:cs typeface="Biome" panose="020B0503030204020804" pitchFamily="34" charset="0"/>
              <a:sym typeface="Teko Medium"/>
            </a:endParaRPr>
          </a:p>
        </p:txBody>
      </p:sp>
      <p:pic>
        <p:nvPicPr>
          <p:cNvPr id="3" name="Picture 2" descr="A picture containing screenshot&#10;&#10;Description automatically generated">
            <a:extLst>
              <a:ext uri="{FF2B5EF4-FFF2-40B4-BE49-F238E27FC236}">
                <a16:creationId xmlns:a16="http://schemas.microsoft.com/office/drawing/2014/main" id="{5395C3B6-8B58-423A-B200-DE06F87DDFEC}"/>
              </a:ext>
            </a:extLst>
          </p:cNvPr>
          <p:cNvPicPr>
            <a:picLocks noChangeAspect="1"/>
          </p:cNvPicPr>
          <p:nvPr/>
        </p:nvPicPr>
        <p:blipFill>
          <a:blip r:embed="rId3"/>
          <a:stretch>
            <a:fillRect/>
          </a:stretch>
        </p:blipFill>
        <p:spPr>
          <a:xfrm>
            <a:off x="3743503" y="966390"/>
            <a:ext cx="4660988" cy="3728790"/>
          </a:xfrm>
          <a:prstGeom prst="rect">
            <a:avLst/>
          </a:prstGeom>
        </p:spPr>
      </p:pic>
      <p:grpSp>
        <p:nvGrpSpPr>
          <p:cNvPr id="276" name="Google Shape;3467;p51">
            <a:extLst>
              <a:ext uri="{FF2B5EF4-FFF2-40B4-BE49-F238E27FC236}">
                <a16:creationId xmlns:a16="http://schemas.microsoft.com/office/drawing/2014/main" id="{F76BF2AE-2DC2-41DE-9A07-DD9A8B0C5F66}"/>
              </a:ext>
            </a:extLst>
          </p:cNvPr>
          <p:cNvGrpSpPr/>
          <p:nvPr/>
        </p:nvGrpSpPr>
        <p:grpSpPr>
          <a:xfrm>
            <a:off x="1499104" y="4146365"/>
            <a:ext cx="871614" cy="804254"/>
            <a:chOff x="2127141" y="3043500"/>
            <a:chExt cx="422629" cy="408027"/>
          </a:xfrm>
        </p:grpSpPr>
        <p:grpSp>
          <p:nvGrpSpPr>
            <p:cNvPr id="277" name="Google Shape;3468;p51">
              <a:extLst>
                <a:ext uri="{FF2B5EF4-FFF2-40B4-BE49-F238E27FC236}">
                  <a16:creationId xmlns:a16="http://schemas.microsoft.com/office/drawing/2014/main" id="{B0164D88-9CF8-485F-8722-4C01415148AC}"/>
                </a:ext>
              </a:extLst>
            </p:cNvPr>
            <p:cNvGrpSpPr/>
            <p:nvPr/>
          </p:nvGrpSpPr>
          <p:grpSpPr>
            <a:xfrm>
              <a:off x="2127141" y="3048223"/>
              <a:ext cx="418743" cy="403304"/>
              <a:chOff x="2101363" y="3048223"/>
              <a:chExt cx="418743" cy="403304"/>
            </a:xfrm>
          </p:grpSpPr>
          <p:sp>
            <p:nvSpPr>
              <p:cNvPr id="280" name="Google Shape;3469;p51">
                <a:extLst>
                  <a:ext uri="{FF2B5EF4-FFF2-40B4-BE49-F238E27FC236}">
                    <a16:creationId xmlns:a16="http://schemas.microsoft.com/office/drawing/2014/main" id="{68FC399B-A1FF-431B-94F7-97B8990B4C48}"/>
                  </a:ext>
                </a:extLst>
              </p:cNvPr>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470;p51">
                <a:extLst>
                  <a:ext uri="{FF2B5EF4-FFF2-40B4-BE49-F238E27FC236}">
                    <a16:creationId xmlns:a16="http://schemas.microsoft.com/office/drawing/2014/main" id="{379AFB15-59CF-4B89-B436-F3888F23583D}"/>
                  </a:ext>
                </a:extLst>
              </p:cNvPr>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3471;p51">
              <a:extLst>
                <a:ext uri="{FF2B5EF4-FFF2-40B4-BE49-F238E27FC236}">
                  <a16:creationId xmlns:a16="http://schemas.microsoft.com/office/drawing/2014/main" id="{B80C4BE3-1E78-4CBC-8071-8F90C1C3CE3D}"/>
                </a:ext>
              </a:extLst>
            </p:cNvPr>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472;p51">
              <a:extLst>
                <a:ext uri="{FF2B5EF4-FFF2-40B4-BE49-F238E27FC236}">
                  <a16:creationId xmlns:a16="http://schemas.microsoft.com/office/drawing/2014/main" id="{B8449559-3F17-4081-BFA7-5DAC9BEAA4B6}"/>
                </a:ext>
              </a:extLst>
            </p:cNvPr>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63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Platform Regional Sales: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826" name="Google Shape;1826;p45"/>
          <p:cNvSpPr txBox="1"/>
          <p:nvPr/>
        </p:nvSpPr>
        <p:spPr>
          <a:xfrm>
            <a:off x="1444041" y="1069488"/>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Biome" panose="020B0502040204020203" pitchFamily="34" charset="0"/>
                <a:ea typeface="Teko"/>
                <a:cs typeface="Biome" panose="020B0502040204020203" pitchFamily="34" charset="0"/>
                <a:sym typeface="Teko"/>
              </a:rPr>
              <a:t>Group By Platform</a:t>
            </a:r>
            <a:endParaRPr sz="18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Used the grouby function for Platform</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Biome" panose="020B0502040204020203" pitchFamily="34" charset="0"/>
                <a:ea typeface="Teko"/>
                <a:cs typeface="Biome" panose="020B0502040204020203" pitchFamily="34" charset="0"/>
                <a:sym typeface="Teko"/>
              </a:rPr>
              <a:t>Cal</a:t>
            </a:r>
            <a:r>
              <a:rPr lang="en-US" sz="1800" dirty="0" err="1">
                <a:solidFill>
                  <a:schemeClr val="lt1"/>
                </a:solidFill>
                <a:latin typeface="Biome" panose="020B0502040204020203" pitchFamily="34" charset="0"/>
                <a:ea typeface="Teko"/>
                <a:cs typeface="Biome" panose="020B0502040204020203" pitchFamily="34" charset="0"/>
                <a:sym typeface="Teko"/>
              </a:rPr>
              <a:t>culate</a:t>
            </a:r>
            <a:r>
              <a:rPr lang="en-US" sz="1800" dirty="0">
                <a:solidFill>
                  <a:schemeClr val="lt1"/>
                </a:solidFill>
                <a:latin typeface="Biome" panose="020B0502040204020203" pitchFamily="34" charset="0"/>
                <a:ea typeface="Teko"/>
                <a:cs typeface="Biome" panose="020B0502040204020203" pitchFamily="34" charset="0"/>
                <a:sym typeface="Teko"/>
              </a:rPr>
              <a:t> Sales</a:t>
            </a:r>
            <a:endParaRPr sz="18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Calculate sums for sales in each region</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4" name="Picture 3" descr="A screenshot of a social media post&#10;&#10;Description automatically generated">
            <a:extLst>
              <a:ext uri="{FF2B5EF4-FFF2-40B4-BE49-F238E27FC236}">
                <a16:creationId xmlns:a16="http://schemas.microsoft.com/office/drawing/2014/main" id="{2A504D06-D1A0-431A-A842-4FBE4A0ABF29}"/>
              </a:ext>
            </a:extLst>
          </p:cNvPr>
          <p:cNvPicPr>
            <a:picLocks noChangeAspect="1"/>
          </p:cNvPicPr>
          <p:nvPr/>
        </p:nvPicPr>
        <p:blipFill>
          <a:blip r:embed="rId3"/>
          <a:stretch>
            <a:fillRect/>
          </a:stretch>
        </p:blipFill>
        <p:spPr>
          <a:xfrm>
            <a:off x="5171356" y="1060917"/>
            <a:ext cx="3268349" cy="3337277"/>
          </a:xfrm>
          <a:prstGeom prst="rect">
            <a:avLst/>
          </a:prstGeom>
          <a:effectLst>
            <a:softEdge rad="25400"/>
          </a:effectLst>
        </p:spPr>
      </p:pic>
    </p:spTree>
    <p:extLst>
      <p:ext uri="{BB962C8B-B14F-4D97-AF65-F5344CB8AC3E}">
        <p14:creationId xmlns:p14="http://schemas.microsoft.com/office/powerpoint/2010/main" val="324654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1549" name="Google Shape;3473;p51">
            <a:extLst>
              <a:ext uri="{FF2B5EF4-FFF2-40B4-BE49-F238E27FC236}">
                <a16:creationId xmlns:a16="http://schemas.microsoft.com/office/drawing/2014/main" id="{32AB4824-1936-4176-B793-22CE90A2316A}"/>
              </a:ext>
            </a:extLst>
          </p:cNvPr>
          <p:cNvGrpSpPr>
            <a:grpSpLocks noChangeAspect="1"/>
          </p:cNvGrpSpPr>
          <p:nvPr/>
        </p:nvGrpSpPr>
        <p:grpSpPr>
          <a:xfrm>
            <a:off x="745835" y="139959"/>
            <a:ext cx="6223936" cy="3607863"/>
            <a:chOff x="1397225" y="1410350"/>
            <a:chExt cx="4786300" cy="2774500"/>
          </a:xfrm>
          <a:noFill/>
        </p:grpSpPr>
        <p:grpSp>
          <p:nvGrpSpPr>
            <p:cNvPr id="1550" name="Google Shape;3474;p51">
              <a:extLst>
                <a:ext uri="{FF2B5EF4-FFF2-40B4-BE49-F238E27FC236}">
                  <a16:creationId xmlns:a16="http://schemas.microsoft.com/office/drawing/2014/main" id="{A58F287B-F9DE-4475-8DCE-38581973BC93}"/>
                </a:ext>
              </a:extLst>
            </p:cNvPr>
            <p:cNvGrpSpPr/>
            <p:nvPr/>
          </p:nvGrpSpPr>
          <p:grpSpPr>
            <a:xfrm>
              <a:off x="4293400" y="2574725"/>
              <a:ext cx="84425" cy="80100"/>
              <a:chOff x="4293400" y="2574725"/>
              <a:chExt cx="84425" cy="80100"/>
            </a:xfrm>
            <a:grpFill/>
          </p:grpSpPr>
          <p:sp>
            <p:nvSpPr>
              <p:cNvPr id="1805" name="Google Shape;3475;p51">
                <a:extLst>
                  <a:ext uri="{FF2B5EF4-FFF2-40B4-BE49-F238E27FC236}">
                    <a16:creationId xmlns:a16="http://schemas.microsoft.com/office/drawing/2014/main" id="{EBD7AD47-E23B-4AA1-9074-B725D5713048}"/>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solidFill>
                  <a:schemeClr val="bg1">
                    <a:lumMod val="50000"/>
                    <a:alpha val="45000"/>
                  </a:schemeClr>
                </a:solidFill>
              </a:ln>
            </p:spPr>
          </p:sp>
          <p:sp>
            <p:nvSpPr>
              <p:cNvPr id="1806" name="Google Shape;3476;p51">
                <a:extLst>
                  <a:ext uri="{FF2B5EF4-FFF2-40B4-BE49-F238E27FC236}">
                    <a16:creationId xmlns:a16="http://schemas.microsoft.com/office/drawing/2014/main" id="{2CE1A92C-F723-45F1-8AF2-C6DADD80AACB}"/>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3477;p51">
              <a:extLst>
                <a:ext uri="{FF2B5EF4-FFF2-40B4-BE49-F238E27FC236}">
                  <a16:creationId xmlns:a16="http://schemas.microsoft.com/office/drawing/2014/main" id="{F4D6B914-036D-4CEE-B96D-B08084BE9860}"/>
                </a:ext>
              </a:extLst>
            </p:cNvPr>
            <p:cNvGrpSpPr/>
            <p:nvPr/>
          </p:nvGrpSpPr>
          <p:grpSpPr>
            <a:xfrm>
              <a:off x="4000175" y="1462675"/>
              <a:ext cx="1917275" cy="1140875"/>
              <a:chOff x="4000175" y="1462675"/>
              <a:chExt cx="1917275" cy="1140875"/>
            </a:xfrm>
            <a:grpFill/>
          </p:grpSpPr>
          <p:sp>
            <p:nvSpPr>
              <p:cNvPr id="1797" name="Google Shape;3478;p51">
                <a:extLst>
                  <a:ext uri="{FF2B5EF4-FFF2-40B4-BE49-F238E27FC236}">
                    <a16:creationId xmlns:a16="http://schemas.microsoft.com/office/drawing/2014/main" id="{43A6A3C3-2158-421F-A9B0-92B30D7A8527}"/>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solidFill>
                  <a:schemeClr val="bg1">
                    <a:lumMod val="50000"/>
                    <a:alpha val="45000"/>
                  </a:schemeClr>
                </a:solidFill>
              </a:ln>
            </p:spPr>
          </p:sp>
          <p:grpSp>
            <p:nvGrpSpPr>
              <p:cNvPr id="1798" name="Google Shape;3479;p51">
                <a:extLst>
                  <a:ext uri="{FF2B5EF4-FFF2-40B4-BE49-F238E27FC236}">
                    <a16:creationId xmlns:a16="http://schemas.microsoft.com/office/drawing/2014/main" id="{D0FEC81C-D86B-4928-8755-42D3F0101FC6}"/>
                  </a:ext>
                </a:extLst>
              </p:cNvPr>
              <p:cNvGrpSpPr/>
              <p:nvPr/>
            </p:nvGrpSpPr>
            <p:grpSpPr>
              <a:xfrm>
                <a:off x="4000175" y="1462675"/>
                <a:ext cx="1917275" cy="1140875"/>
                <a:chOff x="4000175" y="1462675"/>
                <a:chExt cx="1917275" cy="1140875"/>
              </a:xfrm>
              <a:grpFill/>
            </p:grpSpPr>
            <p:sp>
              <p:nvSpPr>
                <p:cNvPr id="1799" name="Google Shape;3480;p51">
                  <a:extLst>
                    <a:ext uri="{FF2B5EF4-FFF2-40B4-BE49-F238E27FC236}">
                      <a16:creationId xmlns:a16="http://schemas.microsoft.com/office/drawing/2014/main" id="{3CF488B7-6DCC-4127-AD60-66ACF3DA4B68}"/>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solidFill>
                    <a:schemeClr val="bg1">
                      <a:lumMod val="50000"/>
                      <a:alpha val="45000"/>
                    </a:schemeClr>
                  </a:solidFill>
                </a:ln>
              </p:spPr>
            </p:sp>
            <p:sp>
              <p:nvSpPr>
                <p:cNvPr id="1800" name="Google Shape;3481;p51">
                  <a:extLst>
                    <a:ext uri="{FF2B5EF4-FFF2-40B4-BE49-F238E27FC236}">
                      <a16:creationId xmlns:a16="http://schemas.microsoft.com/office/drawing/2014/main" id="{4CBB06CE-487F-4499-94C4-73C299FB92D6}"/>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482;p51">
                  <a:extLst>
                    <a:ext uri="{FF2B5EF4-FFF2-40B4-BE49-F238E27FC236}">
                      <a16:creationId xmlns:a16="http://schemas.microsoft.com/office/drawing/2014/main" id="{522B5F98-F5A8-4CEB-B1AF-E0C69B86D634}"/>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3483;p51">
                  <a:extLst>
                    <a:ext uri="{FF2B5EF4-FFF2-40B4-BE49-F238E27FC236}">
                      <a16:creationId xmlns:a16="http://schemas.microsoft.com/office/drawing/2014/main" id="{41ED3A0B-8D72-4F73-BA3D-65D7DB3AA8B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3484;p51">
                  <a:extLst>
                    <a:ext uri="{FF2B5EF4-FFF2-40B4-BE49-F238E27FC236}">
                      <a16:creationId xmlns:a16="http://schemas.microsoft.com/office/drawing/2014/main" id="{E3CD7925-8265-4678-AC7B-60C9226901D1}"/>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3485;p51">
                  <a:extLst>
                    <a:ext uri="{FF2B5EF4-FFF2-40B4-BE49-F238E27FC236}">
                      <a16:creationId xmlns:a16="http://schemas.microsoft.com/office/drawing/2014/main" id="{E820132E-6925-423E-A5ED-96B0292E5998}"/>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2" name="Google Shape;3486;p51">
              <a:extLst>
                <a:ext uri="{FF2B5EF4-FFF2-40B4-BE49-F238E27FC236}">
                  <a16:creationId xmlns:a16="http://schemas.microsoft.com/office/drawing/2014/main" id="{B7D98E91-9177-4243-942F-317052F6ABD4}"/>
                </a:ext>
              </a:extLst>
            </p:cNvPr>
            <p:cNvGrpSpPr/>
            <p:nvPr/>
          </p:nvGrpSpPr>
          <p:grpSpPr>
            <a:xfrm>
              <a:off x="3960625" y="2587825"/>
              <a:ext cx="94050" cy="104125"/>
              <a:chOff x="3960625" y="2587825"/>
              <a:chExt cx="94050" cy="104125"/>
            </a:xfrm>
            <a:grpFill/>
          </p:grpSpPr>
          <p:sp>
            <p:nvSpPr>
              <p:cNvPr id="1795" name="Google Shape;3487;p51">
                <a:extLst>
                  <a:ext uri="{FF2B5EF4-FFF2-40B4-BE49-F238E27FC236}">
                    <a16:creationId xmlns:a16="http://schemas.microsoft.com/office/drawing/2014/main" id="{3929CCDC-7D47-4662-A5E0-7F79055CD93E}"/>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solidFill>
                  <a:schemeClr val="bg1">
                    <a:lumMod val="50000"/>
                    <a:alpha val="45000"/>
                  </a:schemeClr>
                </a:solidFill>
              </a:ln>
            </p:spPr>
          </p:sp>
          <p:sp>
            <p:nvSpPr>
              <p:cNvPr id="1796" name="Google Shape;3488;p51">
                <a:extLst>
                  <a:ext uri="{FF2B5EF4-FFF2-40B4-BE49-F238E27FC236}">
                    <a16:creationId xmlns:a16="http://schemas.microsoft.com/office/drawing/2014/main" id="{0D4AD87E-8891-4CA9-A835-D6EB8074FCED}"/>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3489;p51">
              <a:extLst>
                <a:ext uri="{FF2B5EF4-FFF2-40B4-BE49-F238E27FC236}">
                  <a16:creationId xmlns:a16="http://schemas.microsoft.com/office/drawing/2014/main" id="{29BA7EB4-4C66-4ED2-88DB-F3C0B18BBC3E}"/>
                </a:ext>
              </a:extLst>
            </p:cNvPr>
            <p:cNvGrpSpPr/>
            <p:nvPr/>
          </p:nvGrpSpPr>
          <p:grpSpPr>
            <a:xfrm>
              <a:off x="3765350" y="2500900"/>
              <a:ext cx="173600" cy="187925"/>
              <a:chOff x="3765350" y="2500900"/>
              <a:chExt cx="173600" cy="187925"/>
            </a:xfrm>
            <a:grpFill/>
          </p:grpSpPr>
          <p:sp>
            <p:nvSpPr>
              <p:cNvPr id="1789" name="Google Shape;3490;p51">
                <a:extLst>
                  <a:ext uri="{FF2B5EF4-FFF2-40B4-BE49-F238E27FC236}">
                    <a16:creationId xmlns:a16="http://schemas.microsoft.com/office/drawing/2014/main" id="{CC7D4681-426B-4732-B49D-2A5E5F03D0DF}"/>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solidFill>
                  <a:schemeClr val="bg1">
                    <a:lumMod val="50000"/>
                    <a:alpha val="45000"/>
                  </a:schemeClr>
                </a:solidFill>
              </a:ln>
            </p:spPr>
          </p:sp>
          <p:sp>
            <p:nvSpPr>
              <p:cNvPr id="1790" name="Google Shape;3491;p51">
                <a:extLst>
                  <a:ext uri="{FF2B5EF4-FFF2-40B4-BE49-F238E27FC236}">
                    <a16:creationId xmlns:a16="http://schemas.microsoft.com/office/drawing/2014/main" id="{AD434F25-69EC-4FBB-8A1A-DDADF2A5ECD5}"/>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492;p51">
                <a:extLst>
                  <a:ext uri="{FF2B5EF4-FFF2-40B4-BE49-F238E27FC236}">
                    <a16:creationId xmlns:a16="http://schemas.microsoft.com/office/drawing/2014/main" id="{EF5131AA-FD42-4DB3-B100-C465269CB7B8}"/>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493;p51">
                <a:extLst>
                  <a:ext uri="{FF2B5EF4-FFF2-40B4-BE49-F238E27FC236}">
                    <a16:creationId xmlns:a16="http://schemas.microsoft.com/office/drawing/2014/main" id="{0109CBC9-CDFD-4FED-AAE4-0A42A05CE4A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3494;p51">
                <a:extLst>
                  <a:ext uri="{FF2B5EF4-FFF2-40B4-BE49-F238E27FC236}">
                    <a16:creationId xmlns:a16="http://schemas.microsoft.com/office/drawing/2014/main" id="{BFF2857B-667A-4FC9-A8F1-567246FAAFD5}"/>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3495;p51">
                <a:extLst>
                  <a:ext uri="{FF2B5EF4-FFF2-40B4-BE49-F238E27FC236}">
                    <a16:creationId xmlns:a16="http://schemas.microsoft.com/office/drawing/2014/main" id="{80E222A6-56D2-4FEF-8E23-371D07E01B6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3496;p51">
              <a:extLst>
                <a:ext uri="{FF2B5EF4-FFF2-40B4-BE49-F238E27FC236}">
                  <a16:creationId xmlns:a16="http://schemas.microsoft.com/office/drawing/2014/main" id="{6AEC38D5-B01D-435B-B5E9-21EC003E317B}"/>
                </a:ext>
              </a:extLst>
            </p:cNvPr>
            <p:cNvGrpSpPr/>
            <p:nvPr/>
          </p:nvGrpSpPr>
          <p:grpSpPr>
            <a:xfrm>
              <a:off x="3750475" y="2481850"/>
              <a:ext cx="85125" cy="51800"/>
              <a:chOff x="3750475" y="2481850"/>
              <a:chExt cx="85125" cy="51800"/>
            </a:xfrm>
            <a:grpFill/>
          </p:grpSpPr>
          <p:sp>
            <p:nvSpPr>
              <p:cNvPr id="1787" name="Google Shape;3497;p51">
                <a:extLst>
                  <a:ext uri="{FF2B5EF4-FFF2-40B4-BE49-F238E27FC236}">
                    <a16:creationId xmlns:a16="http://schemas.microsoft.com/office/drawing/2014/main" id="{8D46A5B7-C9D2-4D96-A3DB-56C641691E8A}"/>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498;p51">
                <a:extLst>
                  <a:ext uri="{FF2B5EF4-FFF2-40B4-BE49-F238E27FC236}">
                    <a16:creationId xmlns:a16="http://schemas.microsoft.com/office/drawing/2014/main" id="{9075F541-0447-4275-8E41-11A46CE27BAD}"/>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solidFill>
                  <a:schemeClr val="bg1">
                    <a:lumMod val="50000"/>
                    <a:alpha val="45000"/>
                  </a:schemeClr>
                </a:solidFill>
              </a:ln>
            </p:spPr>
          </p:sp>
        </p:grpSp>
        <p:grpSp>
          <p:nvGrpSpPr>
            <p:cNvPr id="1555" name="Google Shape;3499;p51">
              <a:extLst>
                <a:ext uri="{FF2B5EF4-FFF2-40B4-BE49-F238E27FC236}">
                  <a16:creationId xmlns:a16="http://schemas.microsoft.com/office/drawing/2014/main" id="{DB8FA49D-8E0C-4DE6-93C7-AC4BCE13A3B7}"/>
                </a:ext>
              </a:extLst>
            </p:cNvPr>
            <p:cNvGrpSpPr/>
            <p:nvPr/>
          </p:nvGrpSpPr>
          <p:grpSpPr>
            <a:xfrm>
              <a:off x="3627175" y="2432450"/>
              <a:ext cx="172100" cy="169075"/>
              <a:chOff x="3627175" y="2432450"/>
              <a:chExt cx="172100" cy="169075"/>
            </a:xfrm>
            <a:grpFill/>
          </p:grpSpPr>
          <p:sp>
            <p:nvSpPr>
              <p:cNvPr id="1784" name="Google Shape;3500;p51">
                <a:extLst>
                  <a:ext uri="{FF2B5EF4-FFF2-40B4-BE49-F238E27FC236}">
                    <a16:creationId xmlns:a16="http://schemas.microsoft.com/office/drawing/2014/main" id="{BF80705D-8928-4F1D-9E68-DCECE5F864EA}"/>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3501;p51">
                <a:extLst>
                  <a:ext uri="{FF2B5EF4-FFF2-40B4-BE49-F238E27FC236}">
                    <a16:creationId xmlns:a16="http://schemas.microsoft.com/office/drawing/2014/main" id="{874BD535-EC5D-43A6-8407-BE64D44EC015}"/>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solidFill>
                  <a:schemeClr val="bg1">
                    <a:lumMod val="50000"/>
                    <a:alpha val="45000"/>
                  </a:schemeClr>
                </a:solidFill>
              </a:ln>
            </p:spPr>
          </p:sp>
          <p:sp>
            <p:nvSpPr>
              <p:cNvPr id="1786" name="Google Shape;3502;p51">
                <a:extLst>
                  <a:ext uri="{FF2B5EF4-FFF2-40B4-BE49-F238E27FC236}">
                    <a16:creationId xmlns:a16="http://schemas.microsoft.com/office/drawing/2014/main" id="{525BA460-FF39-4535-97DD-C253C0D3524D}"/>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solidFill>
                  <a:schemeClr val="bg1">
                    <a:lumMod val="50000"/>
                    <a:alpha val="45000"/>
                  </a:schemeClr>
                </a:solidFill>
              </a:ln>
            </p:spPr>
          </p:sp>
        </p:grpSp>
        <p:grpSp>
          <p:nvGrpSpPr>
            <p:cNvPr id="1556" name="Google Shape;3503;p51">
              <a:extLst>
                <a:ext uri="{FF2B5EF4-FFF2-40B4-BE49-F238E27FC236}">
                  <a16:creationId xmlns:a16="http://schemas.microsoft.com/office/drawing/2014/main" id="{4DAA2564-4C67-46CF-B5C3-F80AD0E37913}"/>
                </a:ext>
              </a:extLst>
            </p:cNvPr>
            <p:cNvGrpSpPr/>
            <p:nvPr/>
          </p:nvGrpSpPr>
          <p:grpSpPr>
            <a:xfrm>
              <a:off x="3561536" y="2585450"/>
              <a:ext cx="61539" cy="99045"/>
              <a:chOff x="3561536" y="2585450"/>
              <a:chExt cx="61539" cy="99045"/>
            </a:xfrm>
            <a:grpFill/>
          </p:grpSpPr>
          <p:sp>
            <p:nvSpPr>
              <p:cNvPr id="1782" name="Google Shape;3504;p51">
                <a:extLst>
                  <a:ext uri="{FF2B5EF4-FFF2-40B4-BE49-F238E27FC236}">
                    <a16:creationId xmlns:a16="http://schemas.microsoft.com/office/drawing/2014/main" id="{C1A3F294-F9E3-4280-8EF7-8005CA6B989F}"/>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3505;p51">
                <a:extLst>
                  <a:ext uri="{FF2B5EF4-FFF2-40B4-BE49-F238E27FC236}">
                    <a16:creationId xmlns:a16="http://schemas.microsoft.com/office/drawing/2014/main" id="{25CD3C29-1F09-459A-8126-9E0B260B091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solidFill>
                  <a:schemeClr val="bg1">
                    <a:lumMod val="50000"/>
                    <a:alpha val="45000"/>
                  </a:schemeClr>
                </a:solidFill>
              </a:ln>
            </p:spPr>
          </p:sp>
        </p:grpSp>
        <p:grpSp>
          <p:nvGrpSpPr>
            <p:cNvPr id="1557" name="Google Shape;3506;p51">
              <a:extLst>
                <a:ext uri="{FF2B5EF4-FFF2-40B4-BE49-F238E27FC236}">
                  <a16:creationId xmlns:a16="http://schemas.microsoft.com/office/drawing/2014/main" id="{5F06684A-A2B5-4A94-BF2A-603C94377B53}"/>
                </a:ext>
              </a:extLst>
            </p:cNvPr>
            <p:cNvGrpSpPr/>
            <p:nvPr/>
          </p:nvGrpSpPr>
          <p:grpSpPr>
            <a:xfrm>
              <a:off x="3906325" y="1984500"/>
              <a:ext cx="156075" cy="262825"/>
              <a:chOff x="3906325" y="1984500"/>
              <a:chExt cx="156075" cy="262825"/>
            </a:xfrm>
            <a:grpFill/>
          </p:grpSpPr>
          <p:sp>
            <p:nvSpPr>
              <p:cNvPr id="1780" name="Google Shape;3507;p51">
                <a:extLst>
                  <a:ext uri="{FF2B5EF4-FFF2-40B4-BE49-F238E27FC236}">
                    <a16:creationId xmlns:a16="http://schemas.microsoft.com/office/drawing/2014/main" id="{A5894868-DED4-470D-B51C-3F4F7D52011E}"/>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solidFill>
                  <a:schemeClr val="bg1">
                    <a:lumMod val="50000"/>
                    <a:alpha val="45000"/>
                  </a:schemeClr>
                </a:solidFill>
              </a:ln>
            </p:spPr>
          </p:sp>
          <p:sp>
            <p:nvSpPr>
              <p:cNvPr id="1781" name="Google Shape;3508;p51">
                <a:extLst>
                  <a:ext uri="{FF2B5EF4-FFF2-40B4-BE49-F238E27FC236}">
                    <a16:creationId xmlns:a16="http://schemas.microsoft.com/office/drawing/2014/main" id="{0377977B-F582-4B35-9BA3-B25C20EE2BEB}"/>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3509;p51">
              <a:extLst>
                <a:ext uri="{FF2B5EF4-FFF2-40B4-BE49-F238E27FC236}">
                  <a16:creationId xmlns:a16="http://schemas.microsoft.com/office/drawing/2014/main" id="{150B5BF8-8456-4658-B4CE-58FA9C69628E}"/>
                </a:ext>
              </a:extLst>
            </p:cNvPr>
            <p:cNvGrpSpPr/>
            <p:nvPr/>
          </p:nvGrpSpPr>
          <p:grpSpPr>
            <a:xfrm>
              <a:off x="1397225" y="1637375"/>
              <a:ext cx="1401575" cy="1228250"/>
              <a:chOff x="1397225" y="1637375"/>
              <a:chExt cx="1401575" cy="1228250"/>
            </a:xfrm>
            <a:grpFill/>
          </p:grpSpPr>
          <p:sp>
            <p:nvSpPr>
              <p:cNvPr id="1776" name="Google Shape;3510;p51">
                <a:extLst>
                  <a:ext uri="{FF2B5EF4-FFF2-40B4-BE49-F238E27FC236}">
                    <a16:creationId xmlns:a16="http://schemas.microsoft.com/office/drawing/2014/main" id="{7F12564E-14B3-4923-AE53-F4DEAA10D41D}"/>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solidFill>
                  <a:schemeClr val="bg1">
                    <a:lumMod val="50000"/>
                    <a:alpha val="45000"/>
                  </a:schemeClr>
                </a:solidFill>
              </a:ln>
            </p:spPr>
          </p:sp>
          <p:grpSp>
            <p:nvGrpSpPr>
              <p:cNvPr id="1777" name="Google Shape;3511;p51">
                <a:extLst>
                  <a:ext uri="{FF2B5EF4-FFF2-40B4-BE49-F238E27FC236}">
                    <a16:creationId xmlns:a16="http://schemas.microsoft.com/office/drawing/2014/main" id="{B1AAE215-610E-4A88-B686-280C69307DEB}"/>
                  </a:ext>
                </a:extLst>
              </p:cNvPr>
              <p:cNvGrpSpPr/>
              <p:nvPr/>
            </p:nvGrpSpPr>
            <p:grpSpPr>
              <a:xfrm>
                <a:off x="1397225" y="1637375"/>
                <a:ext cx="1398775" cy="1228250"/>
                <a:chOff x="1397225" y="1637375"/>
                <a:chExt cx="1398775" cy="1228250"/>
              </a:xfrm>
              <a:grpFill/>
            </p:grpSpPr>
            <p:sp>
              <p:nvSpPr>
                <p:cNvPr id="1778" name="Google Shape;3512;p51">
                  <a:extLst>
                    <a:ext uri="{FF2B5EF4-FFF2-40B4-BE49-F238E27FC236}">
                      <a16:creationId xmlns:a16="http://schemas.microsoft.com/office/drawing/2014/main" id="{55C4D7B3-EBAF-480A-8353-E207BDFF267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3513;p51">
                  <a:extLst>
                    <a:ext uri="{FF2B5EF4-FFF2-40B4-BE49-F238E27FC236}">
                      <a16:creationId xmlns:a16="http://schemas.microsoft.com/office/drawing/2014/main" id="{F8CD6D60-F9DD-486E-BA22-A5B42D7D5F95}"/>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9" name="Google Shape;3514;p51">
              <a:extLst>
                <a:ext uri="{FF2B5EF4-FFF2-40B4-BE49-F238E27FC236}">
                  <a16:creationId xmlns:a16="http://schemas.microsoft.com/office/drawing/2014/main" id="{D63FBBA8-D218-4A84-BEB7-0618947A84B4}"/>
                </a:ext>
              </a:extLst>
            </p:cNvPr>
            <p:cNvGrpSpPr/>
            <p:nvPr/>
          </p:nvGrpSpPr>
          <p:grpSpPr>
            <a:xfrm>
              <a:off x="2605700" y="3152850"/>
              <a:ext cx="594125" cy="616250"/>
              <a:chOff x="2605700" y="3152850"/>
              <a:chExt cx="594125" cy="616250"/>
            </a:xfrm>
            <a:grpFill/>
          </p:grpSpPr>
          <p:sp>
            <p:nvSpPr>
              <p:cNvPr id="1774" name="Google Shape;3515;p51">
                <a:extLst>
                  <a:ext uri="{FF2B5EF4-FFF2-40B4-BE49-F238E27FC236}">
                    <a16:creationId xmlns:a16="http://schemas.microsoft.com/office/drawing/2014/main" id="{8C90F92F-29A7-4140-8838-8A5DF3BBCAA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solidFill>
                  <a:schemeClr val="bg1">
                    <a:lumMod val="50000"/>
                    <a:alpha val="45000"/>
                  </a:schemeClr>
                </a:solidFill>
              </a:ln>
            </p:spPr>
          </p:sp>
          <p:sp>
            <p:nvSpPr>
              <p:cNvPr id="1775" name="Google Shape;3516;p51">
                <a:extLst>
                  <a:ext uri="{FF2B5EF4-FFF2-40B4-BE49-F238E27FC236}">
                    <a16:creationId xmlns:a16="http://schemas.microsoft.com/office/drawing/2014/main" id="{A0F0BD4A-E65B-47AA-A784-47028FC9105C}"/>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3517;p51">
              <a:extLst>
                <a:ext uri="{FF2B5EF4-FFF2-40B4-BE49-F238E27FC236}">
                  <a16:creationId xmlns:a16="http://schemas.microsoft.com/office/drawing/2014/main" id="{07EAD2FC-A55F-4362-9563-673C5D8EC4E4}"/>
                </a:ext>
              </a:extLst>
            </p:cNvPr>
            <p:cNvGrpSpPr/>
            <p:nvPr/>
          </p:nvGrpSpPr>
          <p:grpSpPr>
            <a:xfrm>
              <a:off x="2680375" y="3423800"/>
              <a:ext cx="182975" cy="761050"/>
              <a:chOff x="2680375" y="3423800"/>
              <a:chExt cx="182975" cy="761050"/>
            </a:xfrm>
            <a:grpFill/>
          </p:grpSpPr>
          <p:sp>
            <p:nvSpPr>
              <p:cNvPr id="1772" name="Google Shape;3518;p51">
                <a:extLst>
                  <a:ext uri="{FF2B5EF4-FFF2-40B4-BE49-F238E27FC236}">
                    <a16:creationId xmlns:a16="http://schemas.microsoft.com/office/drawing/2014/main" id="{AA8E832C-C6C8-41C5-8FD5-570098B8206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solidFill>
                  <a:schemeClr val="bg1">
                    <a:lumMod val="50000"/>
                    <a:alpha val="45000"/>
                  </a:schemeClr>
                </a:solidFill>
              </a:ln>
            </p:spPr>
          </p:sp>
          <p:sp>
            <p:nvSpPr>
              <p:cNvPr id="1773" name="Google Shape;3519;p51">
                <a:extLst>
                  <a:ext uri="{FF2B5EF4-FFF2-40B4-BE49-F238E27FC236}">
                    <a16:creationId xmlns:a16="http://schemas.microsoft.com/office/drawing/2014/main" id="{D9E5BB9E-325A-403B-9172-122D46A9E821}"/>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3520;p51">
              <a:extLst>
                <a:ext uri="{FF2B5EF4-FFF2-40B4-BE49-F238E27FC236}">
                  <a16:creationId xmlns:a16="http://schemas.microsoft.com/office/drawing/2014/main" id="{8CA49197-26BD-48D1-A0CE-742709252EDA}"/>
                </a:ext>
              </a:extLst>
            </p:cNvPr>
            <p:cNvGrpSpPr/>
            <p:nvPr/>
          </p:nvGrpSpPr>
          <p:grpSpPr>
            <a:xfrm>
              <a:off x="3918000" y="3561900"/>
              <a:ext cx="236225" cy="207100"/>
              <a:chOff x="3918000" y="3561900"/>
              <a:chExt cx="236225" cy="207100"/>
            </a:xfrm>
            <a:grpFill/>
          </p:grpSpPr>
          <p:sp>
            <p:nvSpPr>
              <p:cNvPr id="1770" name="Google Shape;3521;p51">
                <a:extLst>
                  <a:ext uri="{FF2B5EF4-FFF2-40B4-BE49-F238E27FC236}">
                    <a16:creationId xmlns:a16="http://schemas.microsoft.com/office/drawing/2014/main" id="{2865AC07-EE5E-4D6A-992B-E9A64E10589D}"/>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solidFill>
                  <a:schemeClr val="bg1">
                    <a:lumMod val="50000"/>
                    <a:alpha val="45000"/>
                  </a:schemeClr>
                </a:solidFill>
              </a:ln>
            </p:spPr>
          </p:sp>
          <p:sp>
            <p:nvSpPr>
              <p:cNvPr id="1771" name="Google Shape;3522;p51">
                <a:extLst>
                  <a:ext uri="{FF2B5EF4-FFF2-40B4-BE49-F238E27FC236}">
                    <a16:creationId xmlns:a16="http://schemas.microsoft.com/office/drawing/2014/main" id="{299D1EBC-3AA1-442B-AD26-F68997C17608}"/>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3523;p51">
              <a:extLst>
                <a:ext uri="{FF2B5EF4-FFF2-40B4-BE49-F238E27FC236}">
                  <a16:creationId xmlns:a16="http://schemas.microsoft.com/office/drawing/2014/main" id="{C0FD52EF-AEEF-4722-990E-3A9DC34D7D14}"/>
                </a:ext>
              </a:extLst>
            </p:cNvPr>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524;p51">
              <a:extLst>
                <a:ext uri="{FF2B5EF4-FFF2-40B4-BE49-F238E27FC236}">
                  <a16:creationId xmlns:a16="http://schemas.microsoft.com/office/drawing/2014/main" id="{D875DB8B-08B5-4227-B31F-1C952E7CB9A2}"/>
                </a:ext>
              </a:extLst>
            </p:cNvPr>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525;p51">
              <a:extLst>
                <a:ext uri="{FF2B5EF4-FFF2-40B4-BE49-F238E27FC236}">
                  <a16:creationId xmlns:a16="http://schemas.microsoft.com/office/drawing/2014/main" id="{72A6405B-A84B-4FAB-BCD2-867FB7CE305E}"/>
                </a:ext>
              </a:extLst>
            </p:cNvPr>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3526;p51">
              <a:extLst>
                <a:ext uri="{FF2B5EF4-FFF2-40B4-BE49-F238E27FC236}">
                  <a16:creationId xmlns:a16="http://schemas.microsoft.com/office/drawing/2014/main" id="{BC2568BA-5C5D-47CD-9B77-9FE4D8D0C1CB}"/>
                </a:ext>
              </a:extLst>
            </p:cNvPr>
            <p:cNvGrpSpPr/>
            <p:nvPr/>
          </p:nvGrpSpPr>
          <p:grpSpPr>
            <a:xfrm>
              <a:off x="1922950" y="1410350"/>
              <a:ext cx="1252825" cy="1162875"/>
              <a:chOff x="1922950" y="1410350"/>
              <a:chExt cx="1252825" cy="1162875"/>
            </a:xfrm>
            <a:grpFill/>
          </p:grpSpPr>
          <p:sp>
            <p:nvSpPr>
              <p:cNvPr id="1754" name="Google Shape;3527;p51">
                <a:extLst>
                  <a:ext uri="{FF2B5EF4-FFF2-40B4-BE49-F238E27FC236}">
                    <a16:creationId xmlns:a16="http://schemas.microsoft.com/office/drawing/2014/main" id="{604F7BA0-39E5-4AB1-8F74-C2FD42ECDE0F}"/>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3528;p51">
                <a:extLst>
                  <a:ext uri="{FF2B5EF4-FFF2-40B4-BE49-F238E27FC236}">
                    <a16:creationId xmlns:a16="http://schemas.microsoft.com/office/drawing/2014/main" id="{137FB4FE-660F-4823-979D-24C81BFD2E01}"/>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3529;p51">
                <a:extLst>
                  <a:ext uri="{FF2B5EF4-FFF2-40B4-BE49-F238E27FC236}">
                    <a16:creationId xmlns:a16="http://schemas.microsoft.com/office/drawing/2014/main" id="{7B0E233B-566D-4834-B77A-C7062D4D3D1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3530;p51">
                <a:extLst>
                  <a:ext uri="{FF2B5EF4-FFF2-40B4-BE49-F238E27FC236}">
                    <a16:creationId xmlns:a16="http://schemas.microsoft.com/office/drawing/2014/main" id="{A2F5DA1A-ED94-4B38-A8F9-150D5049E176}"/>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3531;p51">
                <a:extLst>
                  <a:ext uri="{FF2B5EF4-FFF2-40B4-BE49-F238E27FC236}">
                    <a16:creationId xmlns:a16="http://schemas.microsoft.com/office/drawing/2014/main" id="{58C913BF-A564-4DF9-972F-AC5B4C966E39}"/>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3532;p51">
                <a:extLst>
                  <a:ext uri="{FF2B5EF4-FFF2-40B4-BE49-F238E27FC236}">
                    <a16:creationId xmlns:a16="http://schemas.microsoft.com/office/drawing/2014/main" id="{5600967F-7193-4DB7-8398-177A8A6D9264}"/>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3533;p51">
                <a:extLst>
                  <a:ext uri="{FF2B5EF4-FFF2-40B4-BE49-F238E27FC236}">
                    <a16:creationId xmlns:a16="http://schemas.microsoft.com/office/drawing/2014/main" id="{149BAF73-AF2B-4030-989B-9F60EAE4D8F5}"/>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3534;p51">
                <a:extLst>
                  <a:ext uri="{FF2B5EF4-FFF2-40B4-BE49-F238E27FC236}">
                    <a16:creationId xmlns:a16="http://schemas.microsoft.com/office/drawing/2014/main" id="{5292CB64-960D-47DF-939B-A4EBC811C0D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3535;p51">
                <a:extLst>
                  <a:ext uri="{FF2B5EF4-FFF2-40B4-BE49-F238E27FC236}">
                    <a16:creationId xmlns:a16="http://schemas.microsoft.com/office/drawing/2014/main" id="{4F851F3C-ACB6-4F75-85E5-11D68F428F7E}"/>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3536;p51">
                <a:extLst>
                  <a:ext uri="{FF2B5EF4-FFF2-40B4-BE49-F238E27FC236}">
                    <a16:creationId xmlns:a16="http://schemas.microsoft.com/office/drawing/2014/main" id="{4B6A3BF9-5202-45E5-A257-69ECA735E6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3537;p51">
                <a:extLst>
                  <a:ext uri="{FF2B5EF4-FFF2-40B4-BE49-F238E27FC236}">
                    <a16:creationId xmlns:a16="http://schemas.microsoft.com/office/drawing/2014/main" id="{86EA8191-DA0D-40E3-8197-D84464D65C42}"/>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3538;p51">
                <a:extLst>
                  <a:ext uri="{FF2B5EF4-FFF2-40B4-BE49-F238E27FC236}">
                    <a16:creationId xmlns:a16="http://schemas.microsoft.com/office/drawing/2014/main" id="{FCA3E646-0743-4C35-9B41-EEB146886655}"/>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3539;p51">
                <a:extLst>
                  <a:ext uri="{FF2B5EF4-FFF2-40B4-BE49-F238E27FC236}">
                    <a16:creationId xmlns:a16="http://schemas.microsoft.com/office/drawing/2014/main" id="{29040F4F-228C-4486-8843-25F70985E4AD}"/>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3540;p51">
                <a:extLst>
                  <a:ext uri="{FF2B5EF4-FFF2-40B4-BE49-F238E27FC236}">
                    <a16:creationId xmlns:a16="http://schemas.microsoft.com/office/drawing/2014/main" id="{6416A2BF-639C-4720-826E-857830BADDEE}"/>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3541;p51">
                <a:extLst>
                  <a:ext uri="{FF2B5EF4-FFF2-40B4-BE49-F238E27FC236}">
                    <a16:creationId xmlns:a16="http://schemas.microsoft.com/office/drawing/2014/main" id="{AA6CD398-6139-4359-9A8D-49A65A4F2F20}"/>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3542;p51">
                <a:extLst>
                  <a:ext uri="{FF2B5EF4-FFF2-40B4-BE49-F238E27FC236}">
                    <a16:creationId xmlns:a16="http://schemas.microsoft.com/office/drawing/2014/main" id="{D8E13FC2-FAB5-46C4-995A-11C9FEB7EB58}"/>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3543;p51">
              <a:extLst>
                <a:ext uri="{FF2B5EF4-FFF2-40B4-BE49-F238E27FC236}">
                  <a16:creationId xmlns:a16="http://schemas.microsoft.com/office/drawing/2014/main" id="{6D435435-EC8C-4BF3-B292-A5055B1392D9}"/>
                </a:ext>
              </a:extLst>
            </p:cNvPr>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544;p51">
              <a:extLst>
                <a:ext uri="{FF2B5EF4-FFF2-40B4-BE49-F238E27FC236}">
                  <a16:creationId xmlns:a16="http://schemas.microsoft.com/office/drawing/2014/main" id="{5B7346D6-F987-495E-A535-D656462C407A}"/>
                </a:ext>
              </a:extLst>
            </p:cNvPr>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545;p51">
              <a:extLst>
                <a:ext uri="{FF2B5EF4-FFF2-40B4-BE49-F238E27FC236}">
                  <a16:creationId xmlns:a16="http://schemas.microsoft.com/office/drawing/2014/main" id="{70E96ED5-A5F2-4F59-A5E3-65904A7A61FF}"/>
                </a:ext>
              </a:extLst>
            </p:cNvPr>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546;p51">
              <a:extLst>
                <a:ext uri="{FF2B5EF4-FFF2-40B4-BE49-F238E27FC236}">
                  <a16:creationId xmlns:a16="http://schemas.microsoft.com/office/drawing/2014/main" id="{F97B9145-30A2-4CED-A8E1-471539A4269F}"/>
                </a:ext>
              </a:extLst>
            </p:cNvPr>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547;p51">
              <a:extLst>
                <a:ext uri="{FF2B5EF4-FFF2-40B4-BE49-F238E27FC236}">
                  <a16:creationId xmlns:a16="http://schemas.microsoft.com/office/drawing/2014/main" id="{974E6DAD-DB19-48F9-AE0E-329F0C666CA2}"/>
                </a:ext>
              </a:extLst>
            </p:cNvPr>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548;p51">
              <a:extLst>
                <a:ext uri="{FF2B5EF4-FFF2-40B4-BE49-F238E27FC236}">
                  <a16:creationId xmlns:a16="http://schemas.microsoft.com/office/drawing/2014/main" id="{90D2BD1D-7711-4337-A41A-0E6173006D50}"/>
                </a:ext>
              </a:extLst>
            </p:cNvPr>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549;p51">
              <a:extLst>
                <a:ext uri="{FF2B5EF4-FFF2-40B4-BE49-F238E27FC236}">
                  <a16:creationId xmlns:a16="http://schemas.microsoft.com/office/drawing/2014/main" id="{C4726CE4-AF99-4175-BF08-DE0DCEA12D80}"/>
                </a:ext>
              </a:extLst>
            </p:cNvPr>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550;p51">
              <a:extLst>
                <a:ext uri="{FF2B5EF4-FFF2-40B4-BE49-F238E27FC236}">
                  <a16:creationId xmlns:a16="http://schemas.microsoft.com/office/drawing/2014/main" id="{6E1B5A5A-BCC4-4704-BAE3-B8E677F8F67F}"/>
                </a:ext>
              </a:extLst>
            </p:cNvPr>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551;p51">
              <a:extLst>
                <a:ext uri="{FF2B5EF4-FFF2-40B4-BE49-F238E27FC236}">
                  <a16:creationId xmlns:a16="http://schemas.microsoft.com/office/drawing/2014/main" id="{374EC6C3-D3DD-4E6B-A57D-AC94456FB4A6}"/>
                </a:ext>
              </a:extLst>
            </p:cNvPr>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552;p51">
              <a:extLst>
                <a:ext uri="{FF2B5EF4-FFF2-40B4-BE49-F238E27FC236}">
                  <a16:creationId xmlns:a16="http://schemas.microsoft.com/office/drawing/2014/main" id="{8A127E54-B055-458F-8244-FD8FD77A1253}"/>
                </a:ext>
              </a:extLst>
            </p:cNvPr>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553;p51">
              <a:extLst>
                <a:ext uri="{FF2B5EF4-FFF2-40B4-BE49-F238E27FC236}">
                  <a16:creationId xmlns:a16="http://schemas.microsoft.com/office/drawing/2014/main" id="{D4D65FBF-57DA-4D7E-A368-594E78315860}"/>
                </a:ext>
              </a:extLst>
            </p:cNvPr>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554;p51">
              <a:extLst>
                <a:ext uri="{FF2B5EF4-FFF2-40B4-BE49-F238E27FC236}">
                  <a16:creationId xmlns:a16="http://schemas.microsoft.com/office/drawing/2014/main" id="{5CB22461-932A-4A6D-AC70-E7A81A83BA41}"/>
                </a:ext>
              </a:extLst>
            </p:cNvPr>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555;p51">
              <a:extLst>
                <a:ext uri="{FF2B5EF4-FFF2-40B4-BE49-F238E27FC236}">
                  <a16:creationId xmlns:a16="http://schemas.microsoft.com/office/drawing/2014/main" id="{0F85A5BB-4EB9-42BD-B77D-88A159985F40}"/>
                </a:ext>
              </a:extLst>
            </p:cNvPr>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556;p51">
              <a:extLst>
                <a:ext uri="{FF2B5EF4-FFF2-40B4-BE49-F238E27FC236}">
                  <a16:creationId xmlns:a16="http://schemas.microsoft.com/office/drawing/2014/main" id="{00E11EFE-BFE9-4DA8-8469-4669037C4407}"/>
                </a:ext>
              </a:extLst>
            </p:cNvPr>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557;p51">
              <a:extLst>
                <a:ext uri="{FF2B5EF4-FFF2-40B4-BE49-F238E27FC236}">
                  <a16:creationId xmlns:a16="http://schemas.microsoft.com/office/drawing/2014/main" id="{2530A5B7-CC59-4647-9193-B90E4B2B4474}"/>
                </a:ext>
              </a:extLst>
            </p:cNvPr>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558;p51">
              <a:extLst>
                <a:ext uri="{FF2B5EF4-FFF2-40B4-BE49-F238E27FC236}">
                  <a16:creationId xmlns:a16="http://schemas.microsoft.com/office/drawing/2014/main" id="{B679589C-BFB5-49A3-96E4-25424732958B}"/>
                </a:ext>
              </a:extLst>
            </p:cNvPr>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559;p51">
              <a:extLst>
                <a:ext uri="{FF2B5EF4-FFF2-40B4-BE49-F238E27FC236}">
                  <a16:creationId xmlns:a16="http://schemas.microsoft.com/office/drawing/2014/main" id="{C061B920-0970-4FF6-ADCE-6EDE738113CD}"/>
                </a:ext>
              </a:extLst>
            </p:cNvPr>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560;p51">
              <a:extLst>
                <a:ext uri="{FF2B5EF4-FFF2-40B4-BE49-F238E27FC236}">
                  <a16:creationId xmlns:a16="http://schemas.microsoft.com/office/drawing/2014/main" id="{A1DC1FCA-89D5-4A0F-8A95-DF451FD46119}"/>
                </a:ext>
              </a:extLst>
            </p:cNvPr>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561;p51">
              <a:extLst>
                <a:ext uri="{FF2B5EF4-FFF2-40B4-BE49-F238E27FC236}">
                  <a16:creationId xmlns:a16="http://schemas.microsoft.com/office/drawing/2014/main" id="{15F80D02-14E7-4DD3-B0DF-59F40730C342}"/>
                </a:ext>
              </a:extLst>
            </p:cNvPr>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562;p51">
              <a:extLst>
                <a:ext uri="{FF2B5EF4-FFF2-40B4-BE49-F238E27FC236}">
                  <a16:creationId xmlns:a16="http://schemas.microsoft.com/office/drawing/2014/main" id="{8B0A89EC-D292-4C25-A003-206DB96F74F6}"/>
                </a:ext>
              </a:extLst>
            </p:cNvPr>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563;p51">
              <a:extLst>
                <a:ext uri="{FF2B5EF4-FFF2-40B4-BE49-F238E27FC236}">
                  <a16:creationId xmlns:a16="http://schemas.microsoft.com/office/drawing/2014/main" id="{E238F25A-A65C-4646-B881-B6301D3AAF8B}"/>
                </a:ext>
              </a:extLst>
            </p:cNvPr>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564;p51">
              <a:extLst>
                <a:ext uri="{FF2B5EF4-FFF2-40B4-BE49-F238E27FC236}">
                  <a16:creationId xmlns:a16="http://schemas.microsoft.com/office/drawing/2014/main" id="{1057D9BD-04EF-4C9E-9E5B-8DD2A51170CE}"/>
                </a:ext>
              </a:extLst>
            </p:cNvPr>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3565;p51">
              <a:extLst>
                <a:ext uri="{FF2B5EF4-FFF2-40B4-BE49-F238E27FC236}">
                  <a16:creationId xmlns:a16="http://schemas.microsoft.com/office/drawing/2014/main" id="{B8DF7EC4-7C88-4523-A797-E3B11E1FBEBC}"/>
                </a:ext>
              </a:extLst>
            </p:cNvPr>
            <p:cNvGrpSpPr/>
            <p:nvPr/>
          </p:nvGrpSpPr>
          <p:grpSpPr>
            <a:xfrm>
              <a:off x="2711750" y="3572300"/>
              <a:ext cx="230725" cy="598425"/>
              <a:chOff x="2711750" y="3572300"/>
              <a:chExt cx="230725" cy="598425"/>
            </a:xfrm>
            <a:grpFill/>
          </p:grpSpPr>
          <p:sp>
            <p:nvSpPr>
              <p:cNvPr id="1752" name="Google Shape;3566;p51">
                <a:extLst>
                  <a:ext uri="{FF2B5EF4-FFF2-40B4-BE49-F238E27FC236}">
                    <a16:creationId xmlns:a16="http://schemas.microsoft.com/office/drawing/2014/main" id="{9E8A3E1A-90B9-4C0F-99B9-773B8048EE73}"/>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3567;p51">
                <a:extLst>
                  <a:ext uri="{FF2B5EF4-FFF2-40B4-BE49-F238E27FC236}">
                    <a16:creationId xmlns:a16="http://schemas.microsoft.com/office/drawing/2014/main" id="{58A2367D-DAF1-481E-97AC-A2BF6759F2CF}"/>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3568;p51">
              <a:extLst>
                <a:ext uri="{FF2B5EF4-FFF2-40B4-BE49-F238E27FC236}">
                  <a16:creationId xmlns:a16="http://schemas.microsoft.com/office/drawing/2014/main" id="{AED53A66-05DC-464B-B5ED-1C66FE4E549B}"/>
                </a:ext>
              </a:extLst>
            </p:cNvPr>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3569;p51">
              <a:extLst>
                <a:ext uri="{FF2B5EF4-FFF2-40B4-BE49-F238E27FC236}">
                  <a16:creationId xmlns:a16="http://schemas.microsoft.com/office/drawing/2014/main" id="{5526DBD2-888A-4E05-B194-AC786E2C7A49}"/>
                </a:ext>
              </a:extLst>
            </p:cNvPr>
            <p:cNvGrpSpPr/>
            <p:nvPr/>
          </p:nvGrpSpPr>
          <p:grpSpPr>
            <a:xfrm>
              <a:off x="3781475" y="1624825"/>
              <a:ext cx="153300" cy="166375"/>
              <a:chOff x="3781475" y="1624825"/>
              <a:chExt cx="153300" cy="166375"/>
            </a:xfrm>
            <a:grpFill/>
          </p:grpSpPr>
          <p:sp>
            <p:nvSpPr>
              <p:cNvPr id="1748" name="Google Shape;3570;p51">
                <a:extLst>
                  <a:ext uri="{FF2B5EF4-FFF2-40B4-BE49-F238E27FC236}">
                    <a16:creationId xmlns:a16="http://schemas.microsoft.com/office/drawing/2014/main" id="{D4806123-4EEF-4AD1-849A-8CD24D2DBCB1}"/>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3571;p51">
                <a:extLst>
                  <a:ext uri="{FF2B5EF4-FFF2-40B4-BE49-F238E27FC236}">
                    <a16:creationId xmlns:a16="http://schemas.microsoft.com/office/drawing/2014/main" id="{3A416419-09C0-4D94-87A0-26F34BCB347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3572;p51">
                <a:extLst>
                  <a:ext uri="{FF2B5EF4-FFF2-40B4-BE49-F238E27FC236}">
                    <a16:creationId xmlns:a16="http://schemas.microsoft.com/office/drawing/2014/main" id="{686473C0-DD2A-42EC-A977-387B6AAB5F37}"/>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3573;p51">
                <a:extLst>
                  <a:ext uri="{FF2B5EF4-FFF2-40B4-BE49-F238E27FC236}">
                    <a16:creationId xmlns:a16="http://schemas.microsoft.com/office/drawing/2014/main" id="{7F2CEB24-7127-4C30-9BCE-A576C71C94D6}"/>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3574;p51">
              <a:extLst>
                <a:ext uri="{FF2B5EF4-FFF2-40B4-BE49-F238E27FC236}">
                  <a16:creationId xmlns:a16="http://schemas.microsoft.com/office/drawing/2014/main" id="{BA8A9717-8389-4EDF-9D18-7D3C22E3CA80}"/>
                </a:ext>
              </a:extLst>
            </p:cNvPr>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575;p51">
              <a:extLst>
                <a:ext uri="{FF2B5EF4-FFF2-40B4-BE49-F238E27FC236}">
                  <a16:creationId xmlns:a16="http://schemas.microsoft.com/office/drawing/2014/main" id="{EC53BB73-5684-4AE6-88BB-EE78A021D4A1}"/>
                </a:ext>
              </a:extLst>
            </p:cNvPr>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576;p51">
              <a:extLst>
                <a:ext uri="{FF2B5EF4-FFF2-40B4-BE49-F238E27FC236}">
                  <a16:creationId xmlns:a16="http://schemas.microsoft.com/office/drawing/2014/main" id="{3B184F01-EA29-44DD-8AA3-BB5F46634456}"/>
                </a:ext>
              </a:extLst>
            </p:cNvPr>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577;p51">
              <a:extLst>
                <a:ext uri="{FF2B5EF4-FFF2-40B4-BE49-F238E27FC236}">
                  <a16:creationId xmlns:a16="http://schemas.microsoft.com/office/drawing/2014/main" id="{48489A57-0970-4123-AD3C-0BE5FE0B5FFC}"/>
                </a:ext>
              </a:extLst>
            </p:cNvPr>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578;p51">
              <a:extLst>
                <a:ext uri="{FF2B5EF4-FFF2-40B4-BE49-F238E27FC236}">
                  <a16:creationId xmlns:a16="http://schemas.microsoft.com/office/drawing/2014/main" id="{ADB66E10-A4BE-4754-AD14-7DCB1C02BC09}"/>
                </a:ext>
              </a:extLst>
            </p:cNvPr>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579;p51">
              <a:extLst>
                <a:ext uri="{FF2B5EF4-FFF2-40B4-BE49-F238E27FC236}">
                  <a16:creationId xmlns:a16="http://schemas.microsoft.com/office/drawing/2014/main" id="{15D00B41-C3D9-47BA-9660-152C02A111AE}"/>
                </a:ext>
              </a:extLst>
            </p:cNvPr>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580;p51">
              <a:extLst>
                <a:ext uri="{FF2B5EF4-FFF2-40B4-BE49-F238E27FC236}">
                  <a16:creationId xmlns:a16="http://schemas.microsoft.com/office/drawing/2014/main" id="{A94DBB28-F7AC-4BBD-BA93-B95613CD6CB3}"/>
                </a:ext>
              </a:extLst>
            </p:cNvPr>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3581;p51">
              <a:extLst>
                <a:ext uri="{FF2B5EF4-FFF2-40B4-BE49-F238E27FC236}">
                  <a16:creationId xmlns:a16="http://schemas.microsoft.com/office/drawing/2014/main" id="{4B775AF9-1449-4312-ADCB-8FFBC46B5936}"/>
                </a:ext>
              </a:extLst>
            </p:cNvPr>
            <p:cNvGrpSpPr/>
            <p:nvPr/>
          </p:nvGrpSpPr>
          <p:grpSpPr>
            <a:xfrm>
              <a:off x="5068275" y="3161675"/>
              <a:ext cx="664875" cy="222850"/>
              <a:chOff x="5068275" y="3161675"/>
              <a:chExt cx="664875" cy="222850"/>
            </a:xfrm>
            <a:grpFill/>
          </p:grpSpPr>
          <p:sp>
            <p:nvSpPr>
              <p:cNvPr id="1744" name="Google Shape;3582;p51">
                <a:extLst>
                  <a:ext uri="{FF2B5EF4-FFF2-40B4-BE49-F238E27FC236}">
                    <a16:creationId xmlns:a16="http://schemas.microsoft.com/office/drawing/2014/main" id="{E2440166-4DD1-45A2-AD7C-91FE970EF36C}"/>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3583;p51">
                <a:extLst>
                  <a:ext uri="{FF2B5EF4-FFF2-40B4-BE49-F238E27FC236}">
                    <a16:creationId xmlns:a16="http://schemas.microsoft.com/office/drawing/2014/main" id="{0CF153D3-2865-44DF-9C69-239D5172F88E}"/>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3584;p51">
                <a:extLst>
                  <a:ext uri="{FF2B5EF4-FFF2-40B4-BE49-F238E27FC236}">
                    <a16:creationId xmlns:a16="http://schemas.microsoft.com/office/drawing/2014/main" id="{E99C61F5-AA5F-4B05-8A32-3EEB20309208}"/>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3585;p51">
                <a:extLst>
                  <a:ext uri="{FF2B5EF4-FFF2-40B4-BE49-F238E27FC236}">
                    <a16:creationId xmlns:a16="http://schemas.microsoft.com/office/drawing/2014/main" id="{8FE6DC02-87C4-429E-B379-65C9FFF1B14D}"/>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3586;p51">
              <a:extLst>
                <a:ext uri="{FF2B5EF4-FFF2-40B4-BE49-F238E27FC236}">
                  <a16:creationId xmlns:a16="http://schemas.microsoft.com/office/drawing/2014/main" id="{77027E91-69FB-414C-9FE4-638141D2C6B6}"/>
                </a:ext>
              </a:extLst>
            </p:cNvPr>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587;p51">
              <a:extLst>
                <a:ext uri="{FF2B5EF4-FFF2-40B4-BE49-F238E27FC236}">
                  <a16:creationId xmlns:a16="http://schemas.microsoft.com/office/drawing/2014/main" id="{F55E457F-EACC-4BFE-8FE2-BCE1BFFF610F}"/>
                </a:ext>
              </a:extLst>
            </p:cNvPr>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588;p51">
              <a:extLst>
                <a:ext uri="{FF2B5EF4-FFF2-40B4-BE49-F238E27FC236}">
                  <a16:creationId xmlns:a16="http://schemas.microsoft.com/office/drawing/2014/main" id="{E1B6DF96-5F1F-49A3-AA7D-8E40D97C994E}"/>
                </a:ext>
              </a:extLst>
            </p:cNvPr>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589;p51">
              <a:extLst>
                <a:ext uri="{FF2B5EF4-FFF2-40B4-BE49-F238E27FC236}">
                  <a16:creationId xmlns:a16="http://schemas.microsoft.com/office/drawing/2014/main" id="{7F18007A-6CAF-4B75-BC02-709ED4C274C6}"/>
                </a:ext>
              </a:extLst>
            </p:cNvPr>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590;p51">
              <a:extLst>
                <a:ext uri="{FF2B5EF4-FFF2-40B4-BE49-F238E27FC236}">
                  <a16:creationId xmlns:a16="http://schemas.microsoft.com/office/drawing/2014/main" id="{4F5CB7C7-88CC-4204-A842-007B4A802971}"/>
                </a:ext>
              </a:extLst>
            </p:cNvPr>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591;p51">
              <a:extLst>
                <a:ext uri="{FF2B5EF4-FFF2-40B4-BE49-F238E27FC236}">
                  <a16:creationId xmlns:a16="http://schemas.microsoft.com/office/drawing/2014/main" id="{3F3169EC-E214-441B-A9D1-C16ECC21FC30}"/>
                </a:ext>
              </a:extLst>
            </p:cNvPr>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592;p51">
              <a:extLst>
                <a:ext uri="{FF2B5EF4-FFF2-40B4-BE49-F238E27FC236}">
                  <a16:creationId xmlns:a16="http://schemas.microsoft.com/office/drawing/2014/main" id="{FC8CA137-CACA-4148-B0F5-2E1065D97CB6}"/>
                </a:ext>
              </a:extLst>
            </p:cNvPr>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593;p51">
              <a:extLst>
                <a:ext uri="{FF2B5EF4-FFF2-40B4-BE49-F238E27FC236}">
                  <a16:creationId xmlns:a16="http://schemas.microsoft.com/office/drawing/2014/main" id="{CCB51A28-1106-46E1-8AC9-622E45CE05F2}"/>
                </a:ext>
              </a:extLst>
            </p:cNvPr>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594;p51">
              <a:extLst>
                <a:ext uri="{FF2B5EF4-FFF2-40B4-BE49-F238E27FC236}">
                  <a16:creationId xmlns:a16="http://schemas.microsoft.com/office/drawing/2014/main" id="{6428CD07-593C-4DD0-A78A-D35AA6B2E8E6}"/>
                </a:ext>
              </a:extLst>
            </p:cNvPr>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595;p51">
              <a:extLst>
                <a:ext uri="{FF2B5EF4-FFF2-40B4-BE49-F238E27FC236}">
                  <a16:creationId xmlns:a16="http://schemas.microsoft.com/office/drawing/2014/main" id="{57091D2F-FAEF-4348-9E1E-BC945D6FEC10}"/>
                </a:ext>
              </a:extLst>
            </p:cNvPr>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596;p51">
              <a:extLst>
                <a:ext uri="{FF2B5EF4-FFF2-40B4-BE49-F238E27FC236}">
                  <a16:creationId xmlns:a16="http://schemas.microsoft.com/office/drawing/2014/main" id="{890ACC53-F347-4714-B3BF-1566690BAFC8}"/>
                </a:ext>
              </a:extLst>
            </p:cNvPr>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597;p51">
              <a:extLst>
                <a:ext uri="{FF2B5EF4-FFF2-40B4-BE49-F238E27FC236}">
                  <a16:creationId xmlns:a16="http://schemas.microsoft.com/office/drawing/2014/main" id="{EA478427-A6FE-46CF-B11C-C8D849BE8AEC}"/>
                </a:ext>
              </a:extLst>
            </p:cNvPr>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598;p51">
              <a:extLst>
                <a:ext uri="{FF2B5EF4-FFF2-40B4-BE49-F238E27FC236}">
                  <a16:creationId xmlns:a16="http://schemas.microsoft.com/office/drawing/2014/main" id="{E1B40E10-439B-4781-A958-812C9127A6E3}"/>
                </a:ext>
              </a:extLst>
            </p:cNvPr>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599;p51">
              <a:extLst>
                <a:ext uri="{FF2B5EF4-FFF2-40B4-BE49-F238E27FC236}">
                  <a16:creationId xmlns:a16="http://schemas.microsoft.com/office/drawing/2014/main" id="{112FF3DD-8CEB-4A90-BECC-29C0CEC90BAD}"/>
                </a:ext>
              </a:extLst>
            </p:cNvPr>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600;p51">
              <a:extLst>
                <a:ext uri="{FF2B5EF4-FFF2-40B4-BE49-F238E27FC236}">
                  <a16:creationId xmlns:a16="http://schemas.microsoft.com/office/drawing/2014/main" id="{B17D6DBB-D9D8-45E5-A48B-538CB795196E}"/>
                </a:ext>
              </a:extLst>
            </p:cNvPr>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601;p51">
              <a:extLst>
                <a:ext uri="{FF2B5EF4-FFF2-40B4-BE49-F238E27FC236}">
                  <a16:creationId xmlns:a16="http://schemas.microsoft.com/office/drawing/2014/main" id="{587399A2-08F3-42D2-B776-6029557F5011}"/>
                </a:ext>
              </a:extLst>
            </p:cNvPr>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602;p51">
              <a:extLst>
                <a:ext uri="{FF2B5EF4-FFF2-40B4-BE49-F238E27FC236}">
                  <a16:creationId xmlns:a16="http://schemas.microsoft.com/office/drawing/2014/main" id="{1D46ACE0-ED54-46BE-B8B2-BCFF9CEB7A70}"/>
                </a:ext>
              </a:extLst>
            </p:cNvPr>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603;p51">
              <a:extLst>
                <a:ext uri="{FF2B5EF4-FFF2-40B4-BE49-F238E27FC236}">
                  <a16:creationId xmlns:a16="http://schemas.microsoft.com/office/drawing/2014/main" id="{0AAB7EDF-E5B0-4077-826E-6053399188EE}"/>
                </a:ext>
              </a:extLst>
            </p:cNvPr>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604;p51">
              <a:extLst>
                <a:ext uri="{FF2B5EF4-FFF2-40B4-BE49-F238E27FC236}">
                  <a16:creationId xmlns:a16="http://schemas.microsoft.com/office/drawing/2014/main" id="{1FA043B4-18C4-44D1-B53C-CA072496CFE1}"/>
                </a:ext>
              </a:extLst>
            </p:cNvPr>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605;p51">
              <a:extLst>
                <a:ext uri="{FF2B5EF4-FFF2-40B4-BE49-F238E27FC236}">
                  <a16:creationId xmlns:a16="http://schemas.microsoft.com/office/drawing/2014/main" id="{BBA7F169-C388-49F0-904D-F620464B4D5D}"/>
                </a:ext>
              </a:extLst>
            </p:cNvPr>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606;p51">
              <a:extLst>
                <a:ext uri="{FF2B5EF4-FFF2-40B4-BE49-F238E27FC236}">
                  <a16:creationId xmlns:a16="http://schemas.microsoft.com/office/drawing/2014/main" id="{1598F45C-D4F9-4589-B762-7CE2ED1CD56B}"/>
                </a:ext>
              </a:extLst>
            </p:cNvPr>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607;p51">
              <a:extLst>
                <a:ext uri="{FF2B5EF4-FFF2-40B4-BE49-F238E27FC236}">
                  <a16:creationId xmlns:a16="http://schemas.microsoft.com/office/drawing/2014/main" id="{3566FE1D-7D57-4BE5-8BB4-12163B46786B}"/>
                </a:ext>
              </a:extLst>
            </p:cNvPr>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608;p51">
              <a:extLst>
                <a:ext uri="{FF2B5EF4-FFF2-40B4-BE49-F238E27FC236}">
                  <a16:creationId xmlns:a16="http://schemas.microsoft.com/office/drawing/2014/main" id="{7CD78A85-D207-4D52-B438-6F13314BD63B}"/>
                </a:ext>
              </a:extLst>
            </p:cNvPr>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609;p51">
              <a:extLst>
                <a:ext uri="{FF2B5EF4-FFF2-40B4-BE49-F238E27FC236}">
                  <a16:creationId xmlns:a16="http://schemas.microsoft.com/office/drawing/2014/main" id="{61A37FC4-79C9-4891-8370-9682C8AB2B83}"/>
                </a:ext>
              </a:extLst>
            </p:cNvPr>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610;p51">
              <a:extLst>
                <a:ext uri="{FF2B5EF4-FFF2-40B4-BE49-F238E27FC236}">
                  <a16:creationId xmlns:a16="http://schemas.microsoft.com/office/drawing/2014/main" id="{8107D3EF-2B5F-43D4-B3AD-A93CA443093B}"/>
                </a:ext>
              </a:extLst>
            </p:cNvPr>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611;p51">
              <a:extLst>
                <a:ext uri="{FF2B5EF4-FFF2-40B4-BE49-F238E27FC236}">
                  <a16:creationId xmlns:a16="http://schemas.microsoft.com/office/drawing/2014/main" id="{DD2F4E92-C524-4BA7-8BCB-2FD7888C3F29}"/>
                </a:ext>
              </a:extLst>
            </p:cNvPr>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612;p51">
              <a:extLst>
                <a:ext uri="{FF2B5EF4-FFF2-40B4-BE49-F238E27FC236}">
                  <a16:creationId xmlns:a16="http://schemas.microsoft.com/office/drawing/2014/main" id="{F60EAEE5-2731-401F-BD0E-34621333631F}"/>
                </a:ext>
              </a:extLst>
            </p:cNvPr>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613;p51">
              <a:extLst>
                <a:ext uri="{FF2B5EF4-FFF2-40B4-BE49-F238E27FC236}">
                  <a16:creationId xmlns:a16="http://schemas.microsoft.com/office/drawing/2014/main" id="{D9251DA7-8C7E-472A-9CE2-9A4BCAC217E8}"/>
                </a:ext>
              </a:extLst>
            </p:cNvPr>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614;p51">
              <a:extLst>
                <a:ext uri="{FF2B5EF4-FFF2-40B4-BE49-F238E27FC236}">
                  <a16:creationId xmlns:a16="http://schemas.microsoft.com/office/drawing/2014/main" id="{F12456E9-1B38-4468-8A56-9374A81C7723}"/>
                </a:ext>
              </a:extLst>
            </p:cNvPr>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3615;p51">
              <a:extLst>
                <a:ext uri="{FF2B5EF4-FFF2-40B4-BE49-F238E27FC236}">
                  <a16:creationId xmlns:a16="http://schemas.microsoft.com/office/drawing/2014/main" id="{BFBFFC80-4781-462B-BD73-36653CC9D9B4}"/>
                </a:ext>
              </a:extLst>
            </p:cNvPr>
            <p:cNvGrpSpPr/>
            <p:nvPr/>
          </p:nvGrpSpPr>
          <p:grpSpPr>
            <a:xfrm>
              <a:off x="3586375" y="2281300"/>
              <a:ext cx="125025" cy="175275"/>
              <a:chOff x="3586375" y="2281300"/>
              <a:chExt cx="125025" cy="175275"/>
            </a:xfrm>
            <a:grpFill/>
          </p:grpSpPr>
          <p:sp>
            <p:nvSpPr>
              <p:cNvPr id="1742" name="Google Shape;3616;p51">
                <a:extLst>
                  <a:ext uri="{FF2B5EF4-FFF2-40B4-BE49-F238E27FC236}">
                    <a16:creationId xmlns:a16="http://schemas.microsoft.com/office/drawing/2014/main" id="{B7A88179-57D6-4FC7-9DD7-4E6B78936E00}"/>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3617;p51">
                <a:extLst>
                  <a:ext uri="{FF2B5EF4-FFF2-40B4-BE49-F238E27FC236}">
                    <a16:creationId xmlns:a16="http://schemas.microsoft.com/office/drawing/2014/main" id="{EDDDD14E-445C-40E2-B8DC-BBF4D92EF041}"/>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3618;p51">
              <a:extLst>
                <a:ext uri="{FF2B5EF4-FFF2-40B4-BE49-F238E27FC236}">
                  <a16:creationId xmlns:a16="http://schemas.microsoft.com/office/drawing/2014/main" id="{1A3F1E65-3ADD-40B8-88BA-44C1079D8228}"/>
                </a:ext>
              </a:extLst>
            </p:cNvPr>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3619;p51">
              <a:extLst>
                <a:ext uri="{FF2B5EF4-FFF2-40B4-BE49-F238E27FC236}">
                  <a16:creationId xmlns:a16="http://schemas.microsoft.com/office/drawing/2014/main" id="{8B7F7701-C7BC-4AAC-91D9-8D7BDCAAF61E}"/>
                </a:ext>
              </a:extLst>
            </p:cNvPr>
            <p:cNvGrpSpPr/>
            <p:nvPr/>
          </p:nvGrpSpPr>
          <p:grpSpPr>
            <a:xfrm>
              <a:off x="5298975" y="3412225"/>
              <a:ext cx="576450" cy="616225"/>
              <a:chOff x="5298975" y="3412225"/>
              <a:chExt cx="576450" cy="616225"/>
            </a:xfrm>
            <a:grpFill/>
          </p:grpSpPr>
          <p:sp>
            <p:nvSpPr>
              <p:cNvPr id="1740" name="Google Shape;3620;p51">
                <a:extLst>
                  <a:ext uri="{FF2B5EF4-FFF2-40B4-BE49-F238E27FC236}">
                    <a16:creationId xmlns:a16="http://schemas.microsoft.com/office/drawing/2014/main" id="{AA348E3A-AD7E-41E1-98E1-43A398BE20D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3621;p51">
                <a:extLst>
                  <a:ext uri="{FF2B5EF4-FFF2-40B4-BE49-F238E27FC236}">
                    <a16:creationId xmlns:a16="http://schemas.microsoft.com/office/drawing/2014/main" id="{00D95BC4-AB98-4145-A0BD-E085A16A5BE3}"/>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3622;p51">
              <a:extLst>
                <a:ext uri="{FF2B5EF4-FFF2-40B4-BE49-F238E27FC236}">
                  <a16:creationId xmlns:a16="http://schemas.microsoft.com/office/drawing/2014/main" id="{07CA4DF6-A220-442E-8DC5-642FEE46AB1B}"/>
                </a:ext>
              </a:extLst>
            </p:cNvPr>
            <p:cNvGrpSpPr/>
            <p:nvPr/>
          </p:nvGrpSpPr>
          <p:grpSpPr>
            <a:xfrm>
              <a:off x="5952300" y="3852150"/>
              <a:ext cx="231225" cy="287200"/>
              <a:chOff x="5952300" y="3852150"/>
              <a:chExt cx="231225" cy="287200"/>
            </a:xfrm>
            <a:grpFill/>
          </p:grpSpPr>
          <p:sp>
            <p:nvSpPr>
              <p:cNvPr id="1738" name="Google Shape;3623;p51">
                <a:extLst>
                  <a:ext uri="{FF2B5EF4-FFF2-40B4-BE49-F238E27FC236}">
                    <a16:creationId xmlns:a16="http://schemas.microsoft.com/office/drawing/2014/main" id="{B1D34AF1-64DA-456A-89AD-9D433169E270}"/>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3624;p51">
                <a:extLst>
                  <a:ext uri="{FF2B5EF4-FFF2-40B4-BE49-F238E27FC236}">
                    <a16:creationId xmlns:a16="http://schemas.microsoft.com/office/drawing/2014/main" id="{6F87794D-E95A-40B3-8466-FE3130CD180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3625;p51">
              <a:extLst>
                <a:ext uri="{FF2B5EF4-FFF2-40B4-BE49-F238E27FC236}">
                  <a16:creationId xmlns:a16="http://schemas.microsoft.com/office/drawing/2014/main" id="{EB8E2B03-EF2F-4887-8A17-013D32B40230}"/>
                </a:ext>
              </a:extLst>
            </p:cNvPr>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626;p51">
              <a:extLst>
                <a:ext uri="{FF2B5EF4-FFF2-40B4-BE49-F238E27FC236}">
                  <a16:creationId xmlns:a16="http://schemas.microsoft.com/office/drawing/2014/main" id="{612439D9-2D6E-442E-8C64-D2701FDC678E}"/>
                </a:ext>
              </a:extLst>
            </p:cNvPr>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627;p51">
              <a:extLst>
                <a:ext uri="{FF2B5EF4-FFF2-40B4-BE49-F238E27FC236}">
                  <a16:creationId xmlns:a16="http://schemas.microsoft.com/office/drawing/2014/main" id="{52CAD35E-61D1-436B-BFD0-2E9414B4D306}"/>
                </a:ext>
              </a:extLst>
            </p:cNvPr>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628;p51">
              <a:extLst>
                <a:ext uri="{FF2B5EF4-FFF2-40B4-BE49-F238E27FC236}">
                  <a16:creationId xmlns:a16="http://schemas.microsoft.com/office/drawing/2014/main" id="{8DB9A89C-407D-4422-B6BE-20435CF484F5}"/>
                </a:ext>
              </a:extLst>
            </p:cNvPr>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629;p51">
              <a:extLst>
                <a:ext uri="{FF2B5EF4-FFF2-40B4-BE49-F238E27FC236}">
                  <a16:creationId xmlns:a16="http://schemas.microsoft.com/office/drawing/2014/main" id="{28F787E1-C89D-4DF9-ACF4-8AF6A30DDA8F}"/>
                </a:ext>
              </a:extLst>
            </p:cNvPr>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630;p51">
              <a:extLst>
                <a:ext uri="{FF2B5EF4-FFF2-40B4-BE49-F238E27FC236}">
                  <a16:creationId xmlns:a16="http://schemas.microsoft.com/office/drawing/2014/main" id="{E954BD8E-D8CA-48CC-B053-8C35DDA4FBF9}"/>
                </a:ext>
              </a:extLst>
            </p:cNvPr>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631;p51">
              <a:extLst>
                <a:ext uri="{FF2B5EF4-FFF2-40B4-BE49-F238E27FC236}">
                  <a16:creationId xmlns:a16="http://schemas.microsoft.com/office/drawing/2014/main" id="{76227689-6348-4741-91EA-91D807F00D37}"/>
                </a:ext>
              </a:extLst>
            </p:cNvPr>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632;p51">
              <a:extLst>
                <a:ext uri="{FF2B5EF4-FFF2-40B4-BE49-F238E27FC236}">
                  <a16:creationId xmlns:a16="http://schemas.microsoft.com/office/drawing/2014/main" id="{D663311D-FC31-4D32-8048-750480CB3CCC}"/>
                </a:ext>
              </a:extLst>
            </p:cNvPr>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3633;p51">
              <a:extLst>
                <a:ext uri="{FF2B5EF4-FFF2-40B4-BE49-F238E27FC236}">
                  <a16:creationId xmlns:a16="http://schemas.microsoft.com/office/drawing/2014/main" id="{81E70889-0B8A-45C5-B7ED-A2CD88C61CFE}"/>
                </a:ext>
              </a:extLst>
            </p:cNvPr>
            <p:cNvGrpSpPr/>
            <p:nvPr/>
          </p:nvGrpSpPr>
          <p:grpSpPr>
            <a:xfrm>
              <a:off x="4842300" y="3099950"/>
              <a:ext cx="31425" cy="59650"/>
              <a:chOff x="4842300" y="3099950"/>
              <a:chExt cx="31425" cy="59650"/>
            </a:xfrm>
            <a:grpFill/>
          </p:grpSpPr>
          <p:sp>
            <p:nvSpPr>
              <p:cNvPr id="1734" name="Google Shape;3634;p51">
                <a:extLst>
                  <a:ext uri="{FF2B5EF4-FFF2-40B4-BE49-F238E27FC236}">
                    <a16:creationId xmlns:a16="http://schemas.microsoft.com/office/drawing/2014/main" id="{9089224E-3600-49B1-85B7-B6A7A61544D3}"/>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3635;p51">
                <a:extLst>
                  <a:ext uri="{FF2B5EF4-FFF2-40B4-BE49-F238E27FC236}">
                    <a16:creationId xmlns:a16="http://schemas.microsoft.com/office/drawing/2014/main" id="{A0443A53-19C1-46D4-BCBF-67B884A15E23}"/>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3636;p51">
                <a:extLst>
                  <a:ext uri="{FF2B5EF4-FFF2-40B4-BE49-F238E27FC236}">
                    <a16:creationId xmlns:a16="http://schemas.microsoft.com/office/drawing/2014/main" id="{62DD8F12-3BA7-4453-AFCB-9433F7B57E4B}"/>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3637;p51">
                <a:extLst>
                  <a:ext uri="{FF2B5EF4-FFF2-40B4-BE49-F238E27FC236}">
                    <a16:creationId xmlns:a16="http://schemas.microsoft.com/office/drawing/2014/main" id="{0AE62A91-E346-44A0-B83E-F70D8AF8E030}"/>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3638;p51">
              <a:extLst>
                <a:ext uri="{FF2B5EF4-FFF2-40B4-BE49-F238E27FC236}">
                  <a16:creationId xmlns:a16="http://schemas.microsoft.com/office/drawing/2014/main" id="{3D3A5CA7-D70E-4846-BC6E-966FA37CBDC5}"/>
                </a:ext>
              </a:extLst>
            </p:cNvPr>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639;p51">
              <a:extLst>
                <a:ext uri="{FF2B5EF4-FFF2-40B4-BE49-F238E27FC236}">
                  <a16:creationId xmlns:a16="http://schemas.microsoft.com/office/drawing/2014/main" id="{71A93546-0F9B-49C4-A0C5-84CBD31B2F9F}"/>
                </a:ext>
              </a:extLst>
            </p:cNvPr>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640;p51">
              <a:extLst>
                <a:ext uri="{FF2B5EF4-FFF2-40B4-BE49-F238E27FC236}">
                  <a16:creationId xmlns:a16="http://schemas.microsoft.com/office/drawing/2014/main" id="{6AFA9256-1FBE-4ECF-A999-8CA8B4999F33}"/>
                </a:ext>
              </a:extLst>
            </p:cNvPr>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641;p51">
              <a:extLst>
                <a:ext uri="{FF2B5EF4-FFF2-40B4-BE49-F238E27FC236}">
                  <a16:creationId xmlns:a16="http://schemas.microsoft.com/office/drawing/2014/main" id="{97E17173-794F-429E-A90F-5E57A7BCC122}"/>
                </a:ext>
              </a:extLst>
            </p:cNvPr>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642;p51">
              <a:extLst>
                <a:ext uri="{FF2B5EF4-FFF2-40B4-BE49-F238E27FC236}">
                  <a16:creationId xmlns:a16="http://schemas.microsoft.com/office/drawing/2014/main" id="{38D70BF0-DD5C-4D73-BD40-C9AEDD6F7B69}"/>
                </a:ext>
              </a:extLst>
            </p:cNvPr>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643;p51">
              <a:extLst>
                <a:ext uri="{FF2B5EF4-FFF2-40B4-BE49-F238E27FC236}">
                  <a16:creationId xmlns:a16="http://schemas.microsoft.com/office/drawing/2014/main" id="{FBF4A675-A200-4703-A5A6-4B313F765BE3}"/>
                </a:ext>
              </a:extLst>
            </p:cNvPr>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644;p51">
              <a:extLst>
                <a:ext uri="{FF2B5EF4-FFF2-40B4-BE49-F238E27FC236}">
                  <a16:creationId xmlns:a16="http://schemas.microsoft.com/office/drawing/2014/main" id="{BB4FF562-9798-4D3A-BB70-48CEC1F43C1D}"/>
                </a:ext>
              </a:extLst>
            </p:cNvPr>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645;p51">
              <a:extLst>
                <a:ext uri="{FF2B5EF4-FFF2-40B4-BE49-F238E27FC236}">
                  <a16:creationId xmlns:a16="http://schemas.microsoft.com/office/drawing/2014/main" id="{A4CE2A59-C604-4F1F-B5ED-10DB8BC6B09B}"/>
                </a:ext>
              </a:extLst>
            </p:cNvPr>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3646;p51">
              <a:extLst>
                <a:ext uri="{FF2B5EF4-FFF2-40B4-BE49-F238E27FC236}">
                  <a16:creationId xmlns:a16="http://schemas.microsoft.com/office/drawing/2014/main" id="{55CCB817-327B-4BA5-BAB1-91A73A8C8AF7}"/>
                </a:ext>
              </a:extLst>
            </p:cNvPr>
            <p:cNvGrpSpPr/>
            <p:nvPr/>
          </p:nvGrpSpPr>
          <p:grpSpPr>
            <a:xfrm>
              <a:off x="3866750" y="2520350"/>
              <a:ext cx="78475" cy="60700"/>
              <a:chOff x="3866750" y="2520350"/>
              <a:chExt cx="78475" cy="60700"/>
            </a:xfrm>
            <a:grpFill/>
          </p:grpSpPr>
          <p:sp>
            <p:nvSpPr>
              <p:cNvPr id="1730" name="Google Shape;3647;p51">
                <a:extLst>
                  <a:ext uri="{FF2B5EF4-FFF2-40B4-BE49-F238E27FC236}">
                    <a16:creationId xmlns:a16="http://schemas.microsoft.com/office/drawing/2014/main" id="{1B7BAF8B-C807-495F-BA60-B8A7CCF3975C}"/>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648;p51">
                <a:extLst>
                  <a:ext uri="{FF2B5EF4-FFF2-40B4-BE49-F238E27FC236}">
                    <a16:creationId xmlns:a16="http://schemas.microsoft.com/office/drawing/2014/main" id="{8CB43404-DB45-4FA7-B484-C367D1C08DE3}"/>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649;p51">
                <a:extLst>
                  <a:ext uri="{FF2B5EF4-FFF2-40B4-BE49-F238E27FC236}">
                    <a16:creationId xmlns:a16="http://schemas.microsoft.com/office/drawing/2014/main" id="{7B454B94-2849-4DC5-B030-863635FB8B22}"/>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3650;p51">
                <a:extLst>
                  <a:ext uri="{FF2B5EF4-FFF2-40B4-BE49-F238E27FC236}">
                    <a16:creationId xmlns:a16="http://schemas.microsoft.com/office/drawing/2014/main" id="{CCD8D313-8B0D-4E17-B6DC-521B2D3E8C83}"/>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3651;p51">
              <a:extLst>
                <a:ext uri="{FF2B5EF4-FFF2-40B4-BE49-F238E27FC236}">
                  <a16:creationId xmlns:a16="http://schemas.microsoft.com/office/drawing/2014/main" id="{26CD0AD9-E477-4FE0-A87F-08E82052A230}"/>
                </a:ext>
              </a:extLst>
            </p:cNvPr>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652;p51">
              <a:extLst>
                <a:ext uri="{FF2B5EF4-FFF2-40B4-BE49-F238E27FC236}">
                  <a16:creationId xmlns:a16="http://schemas.microsoft.com/office/drawing/2014/main" id="{3CAB375C-CE9B-4746-B628-452797DFE604}"/>
                </a:ext>
              </a:extLst>
            </p:cNvPr>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653;p51">
              <a:extLst>
                <a:ext uri="{FF2B5EF4-FFF2-40B4-BE49-F238E27FC236}">
                  <a16:creationId xmlns:a16="http://schemas.microsoft.com/office/drawing/2014/main" id="{9BE0DB84-4BF5-440A-8159-01FB5F3C5E06}"/>
                </a:ext>
              </a:extLst>
            </p:cNvPr>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654;p51">
              <a:extLst>
                <a:ext uri="{FF2B5EF4-FFF2-40B4-BE49-F238E27FC236}">
                  <a16:creationId xmlns:a16="http://schemas.microsoft.com/office/drawing/2014/main" id="{B746F43B-8975-4117-92C7-17A09780A038}"/>
                </a:ext>
              </a:extLst>
            </p:cNvPr>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655;p51">
              <a:extLst>
                <a:ext uri="{FF2B5EF4-FFF2-40B4-BE49-F238E27FC236}">
                  <a16:creationId xmlns:a16="http://schemas.microsoft.com/office/drawing/2014/main" id="{BC9ADAEC-088E-4B45-B13F-63153D140171}"/>
                </a:ext>
              </a:extLst>
            </p:cNvPr>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656;p51">
              <a:extLst>
                <a:ext uri="{FF2B5EF4-FFF2-40B4-BE49-F238E27FC236}">
                  <a16:creationId xmlns:a16="http://schemas.microsoft.com/office/drawing/2014/main" id="{1B1B28CF-51E8-4F01-8633-EDAAD38766C9}"/>
                </a:ext>
              </a:extLst>
            </p:cNvPr>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657;p51">
              <a:extLst>
                <a:ext uri="{FF2B5EF4-FFF2-40B4-BE49-F238E27FC236}">
                  <a16:creationId xmlns:a16="http://schemas.microsoft.com/office/drawing/2014/main" id="{5ABB0A6A-75B5-4459-96CA-4CA3E06BF151}"/>
                </a:ext>
              </a:extLst>
            </p:cNvPr>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658;p51">
              <a:extLst>
                <a:ext uri="{FF2B5EF4-FFF2-40B4-BE49-F238E27FC236}">
                  <a16:creationId xmlns:a16="http://schemas.microsoft.com/office/drawing/2014/main" id="{4A28E2B3-A1C5-48B5-A5F3-9E4E022A4D33}"/>
                </a:ext>
              </a:extLst>
            </p:cNvPr>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659;p51">
              <a:extLst>
                <a:ext uri="{FF2B5EF4-FFF2-40B4-BE49-F238E27FC236}">
                  <a16:creationId xmlns:a16="http://schemas.microsoft.com/office/drawing/2014/main" id="{C70DA779-9479-4D73-80A7-F80365AB6100}"/>
                </a:ext>
              </a:extLst>
            </p:cNvPr>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660;p51">
              <a:extLst>
                <a:ext uri="{FF2B5EF4-FFF2-40B4-BE49-F238E27FC236}">
                  <a16:creationId xmlns:a16="http://schemas.microsoft.com/office/drawing/2014/main" id="{4EF8C12C-52EE-47B6-9427-5D4FC6E8EEF3}"/>
                </a:ext>
              </a:extLst>
            </p:cNvPr>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661;p51">
              <a:extLst>
                <a:ext uri="{FF2B5EF4-FFF2-40B4-BE49-F238E27FC236}">
                  <a16:creationId xmlns:a16="http://schemas.microsoft.com/office/drawing/2014/main" id="{AEBB5E50-2F82-421E-A31E-B47D1CB49DBD}"/>
                </a:ext>
              </a:extLst>
            </p:cNvPr>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662;p51">
              <a:extLst>
                <a:ext uri="{FF2B5EF4-FFF2-40B4-BE49-F238E27FC236}">
                  <a16:creationId xmlns:a16="http://schemas.microsoft.com/office/drawing/2014/main" id="{D0B9C080-83A3-4591-9DF6-E90694F511F5}"/>
                </a:ext>
              </a:extLst>
            </p:cNvPr>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663;p51">
              <a:extLst>
                <a:ext uri="{FF2B5EF4-FFF2-40B4-BE49-F238E27FC236}">
                  <a16:creationId xmlns:a16="http://schemas.microsoft.com/office/drawing/2014/main" id="{0FB6C3D8-1BE2-4150-8ACC-1FEE8AA8EB95}"/>
                </a:ext>
              </a:extLst>
            </p:cNvPr>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664;p51">
              <a:extLst>
                <a:ext uri="{FF2B5EF4-FFF2-40B4-BE49-F238E27FC236}">
                  <a16:creationId xmlns:a16="http://schemas.microsoft.com/office/drawing/2014/main" id="{814911F7-A603-4683-BC4C-6B5B3941415E}"/>
                </a:ext>
              </a:extLst>
            </p:cNvPr>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665;p51">
              <a:extLst>
                <a:ext uri="{FF2B5EF4-FFF2-40B4-BE49-F238E27FC236}">
                  <a16:creationId xmlns:a16="http://schemas.microsoft.com/office/drawing/2014/main" id="{E4073AE0-F22D-41B5-ABB1-A0EAB73EF1A5}"/>
                </a:ext>
              </a:extLst>
            </p:cNvPr>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666;p51">
              <a:extLst>
                <a:ext uri="{FF2B5EF4-FFF2-40B4-BE49-F238E27FC236}">
                  <a16:creationId xmlns:a16="http://schemas.microsoft.com/office/drawing/2014/main" id="{BA246F56-BF03-4C06-8E1E-1F938008FF76}"/>
                </a:ext>
              </a:extLst>
            </p:cNvPr>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667;p51">
              <a:extLst>
                <a:ext uri="{FF2B5EF4-FFF2-40B4-BE49-F238E27FC236}">
                  <a16:creationId xmlns:a16="http://schemas.microsoft.com/office/drawing/2014/main" id="{EB85B126-4376-4BF6-BA82-6F75A3E3D505}"/>
                </a:ext>
              </a:extLst>
            </p:cNvPr>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668;p51">
              <a:extLst>
                <a:ext uri="{FF2B5EF4-FFF2-40B4-BE49-F238E27FC236}">
                  <a16:creationId xmlns:a16="http://schemas.microsoft.com/office/drawing/2014/main" id="{2D45934B-82E0-44A9-AA63-416AFA909A0E}"/>
                </a:ext>
              </a:extLst>
            </p:cNvPr>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669;p51">
              <a:extLst>
                <a:ext uri="{FF2B5EF4-FFF2-40B4-BE49-F238E27FC236}">
                  <a16:creationId xmlns:a16="http://schemas.microsoft.com/office/drawing/2014/main" id="{AA7BE26E-A9A0-46E2-8765-20B4D7D1026B}"/>
                </a:ext>
              </a:extLst>
            </p:cNvPr>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670;p51">
              <a:extLst>
                <a:ext uri="{FF2B5EF4-FFF2-40B4-BE49-F238E27FC236}">
                  <a16:creationId xmlns:a16="http://schemas.microsoft.com/office/drawing/2014/main" id="{A9C897D3-0A8C-4115-85C5-1041AB4490F1}"/>
                </a:ext>
              </a:extLst>
            </p:cNvPr>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671;p51">
              <a:extLst>
                <a:ext uri="{FF2B5EF4-FFF2-40B4-BE49-F238E27FC236}">
                  <a16:creationId xmlns:a16="http://schemas.microsoft.com/office/drawing/2014/main" id="{21C4060B-8A94-43BF-A9DF-8A5D5FA92FAE}"/>
                </a:ext>
              </a:extLst>
            </p:cNvPr>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672;p51">
              <a:extLst>
                <a:ext uri="{FF2B5EF4-FFF2-40B4-BE49-F238E27FC236}">
                  <a16:creationId xmlns:a16="http://schemas.microsoft.com/office/drawing/2014/main" id="{800FEE7B-B32B-408D-968E-50DC46571B90}"/>
                </a:ext>
              </a:extLst>
            </p:cNvPr>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673;p51">
              <a:extLst>
                <a:ext uri="{FF2B5EF4-FFF2-40B4-BE49-F238E27FC236}">
                  <a16:creationId xmlns:a16="http://schemas.microsoft.com/office/drawing/2014/main" id="{53763074-1C7E-4D51-8CE3-D45880C69DB0}"/>
                </a:ext>
              </a:extLst>
            </p:cNvPr>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674;p51">
              <a:extLst>
                <a:ext uri="{FF2B5EF4-FFF2-40B4-BE49-F238E27FC236}">
                  <a16:creationId xmlns:a16="http://schemas.microsoft.com/office/drawing/2014/main" id="{C9C0BA34-2700-4CE2-814E-4F5E4C9369A1}"/>
                </a:ext>
              </a:extLst>
            </p:cNvPr>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675;p51">
              <a:extLst>
                <a:ext uri="{FF2B5EF4-FFF2-40B4-BE49-F238E27FC236}">
                  <a16:creationId xmlns:a16="http://schemas.microsoft.com/office/drawing/2014/main" id="{E28B0543-7194-4CE5-8764-A5CA5045D42F}"/>
                </a:ext>
              </a:extLst>
            </p:cNvPr>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676;p51">
              <a:extLst>
                <a:ext uri="{FF2B5EF4-FFF2-40B4-BE49-F238E27FC236}">
                  <a16:creationId xmlns:a16="http://schemas.microsoft.com/office/drawing/2014/main" id="{34D44593-AEA1-469C-8FEA-A33E3C6D5D58}"/>
                </a:ext>
              </a:extLst>
            </p:cNvPr>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677;p51">
              <a:extLst>
                <a:ext uri="{FF2B5EF4-FFF2-40B4-BE49-F238E27FC236}">
                  <a16:creationId xmlns:a16="http://schemas.microsoft.com/office/drawing/2014/main" id="{8AA1BC98-0626-4E4D-BFD0-9523E9D2F480}"/>
                </a:ext>
              </a:extLst>
            </p:cNvPr>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678;p51">
              <a:extLst>
                <a:ext uri="{FF2B5EF4-FFF2-40B4-BE49-F238E27FC236}">
                  <a16:creationId xmlns:a16="http://schemas.microsoft.com/office/drawing/2014/main" id="{DC266931-B6FE-486A-8744-E3A97BEF2F5C}"/>
                </a:ext>
              </a:extLst>
            </p:cNvPr>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679;p51">
              <a:extLst>
                <a:ext uri="{FF2B5EF4-FFF2-40B4-BE49-F238E27FC236}">
                  <a16:creationId xmlns:a16="http://schemas.microsoft.com/office/drawing/2014/main" id="{675581AE-92F7-40B6-B026-5091A500C378}"/>
                </a:ext>
              </a:extLst>
            </p:cNvPr>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680;p51">
              <a:extLst>
                <a:ext uri="{FF2B5EF4-FFF2-40B4-BE49-F238E27FC236}">
                  <a16:creationId xmlns:a16="http://schemas.microsoft.com/office/drawing/2014/main" id="{CB68B996-796F-45E4-900B-A9187AD09EBD}"/>
                </a:ext>
              </a:extLst>
            </p:cNvPr>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681;p51">
              <a:extLst>
                <a:ext uri="{FF2B5EF4-FFF2-40B4-BE49-F238E27FC236}">
                  <a16:creationId xmlns:a16="http://schemas.microsoft.com/office/drawing/2014/main" id="{6384A085-F78B-431A-9C24-D4E31518D9B8}"/>
                </a:ext>
              </a:extLst>
            </p:cNvPr>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682;p51">
              <a:extLst>
                <a:ext uri="{FF2B5EF4-FFF2-40B4-BE49-F238E27FC236}">
                  <a16:creationId xmlns:a16="http://schemas.microsoft.com/office/drawing/2014/main" id="{950EC5D4-35F4-4811-9245-C03B28DED87A}"/>
                </a:ext>
              </a:extLst>
            </p:cNvPr>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683;p51">
              <a:extLst>
                <a:ext uri="{FF2B5EF4-FFF2-40B4-BE49-F238E27FC236}">
                  <a16:creationId xmlns:a16="http://schemas.microsoft.com/office/drawing/2014/main" id="{5FDA0AB8-3645-459D-9F66-1725F9F79F21}"/>
                </a:ext>
              </a:extLst>
            </p:cNvPr>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684;p51">
              <a:extLst>
                <a:ext uri="{FF2B5EF4-FFF2-40B4-BE49-F238E27FC236}">
                  <a16:creationId xmlns:a16="http://schemas.microsoft.com/office/drawing/2014/main" id="{D9319C3E-6672-4BBC-A40B-F5B7C4C6E4B1}"/>
                </a:ext>
              </a:extLst>
            </p:cNvPr>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685;p51">
              <a:extLst>
                <a:ext uri="{FF2B5EF4-FFF2-40B4-BE49-F238E27FC236}">
                  <a16:creationId xmlns:a16="http://schemas.microsoft.com/office/drawing/2014/main" id="{2A72CD38-5E67-4E09-8D12-27D514646044}"/>
                </a:ext>
              </a:extLst>
            </p:cNvPr>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686;p51">
              <a:extLst>
                <a:ext uri="{FF2B5EF4-FFF2-40B4-BE49-F238E27FC236}">
                  <a16:creationId xmlns:a16="http://schemas.microsoft.com/office/drawing/2014/main" id="{A443D6C9-3D5A-4EAE-9829-20F1EA34D513}"/>
                </a:ext>
              </a:extLst>
            </p:cNvPr>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687;p51">
              <a:extLst>
                <a:ext uri="{FF2B5EF4-FFF2-40B4-BE49-F238E27FC236}">
                  <a16:creationId xmlns:a16="http://schemas.microsoft.com/office/drawing/2014/main" id="{D94D9F05-60B3-467F-A57B-F90836C13459}"/>
                </a:ext>
              </a:extLst>
            </p:cNvPr>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688;p51">
              <a:extLst>
                <a:ext uri="{FF2B5EF4-FFF2-40B4-BE49-F238E27FC236}">
                  <a16:creationId xmlns:a16="http://schemas.microsoft.com/office/drawing/2014/main" id="{2973C2AA-0470-43AC-9F89-2C4F69C8764F}"/>
                </a:ext>
              </a:extLst>
            </p:cNvPr>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689;p51">
              <a:extLst>
                <a:ext uri="{FF2B5EF4-FFF2-40B4-BE49-F238E27FC236}">
                  <a16:creationId xmlns:a16="http://schemas.microsoft.com/office/drawing/2014/main" id="{A1C3ECA5-0E58-4259-BB6F-619272EA45BA}"/>
                </a:ext>
              </a:extLst>
            </p:cNvPr>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690;p51">
              <a:extLst>
                <a:ext uri="{FF2B5EF4-FFF2-40B4-BE49-F238E27FC236}">
                  <a16:creationId xmlns:a16="http://schemas.microsoft.com/office/drawing/2014/main" id="{711C9450-7B82-45C9-B70A-AF03403B1D06}"/>
                </a:ext>
              </a:extLst>
            </p:cNvPr>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691;p51">
              <a:extLst>
                <a:ext uri="{FF2B5EF4-FFF2-40B4-BE49-F238E27FC236}">
                  <a16:creationId xmlns:a16="http://schemas.microsoft.com/office/drawing/2014/main" id="{AC4539B1-44AE-4150-994C-BB5796E0F85D}"/>
                </a:ext>
              </a:extLst>
            </p:cNvPr>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692;p51">
              <a:extLst>
                <a:ext uri="{FF2B5EF4-FFF2-40B4-BE49-F238E27FC236}">
                  <a16:creationId xmlns:a16="http://schemas.microsoft.com/office/drawing/2014/main" id="{B55E13BF-33DB-45C6-A249-7CE93CB8C4D7}"/>
                </a:ext>
              </a:extLst>
            </p:cNvPr>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2" name="Google Shape;3693;p51">
              <a:extLst>
                <a:ext uri="{FF2B5EF4-FFF2-40B4-BE49-F238E27FC236}">
                  <a16:creationId xmlns:a16="http://schemas.microsoft.com/office/drawing/2014/main" id="{06427E17-FDF7-4024-A8D8-3B530DF52292}"/>
                </a:ext>
              </a:extLst>
            </p:cNvPr>
            <p:cNvGrpSpPr/>
            <p:nvPr/>
          </p:nvGrpSpPr>
          <p:grpSpPr>
            <a:xfrm>
              <a:off x="3450375" y="3038225"/>
              <a:ext cx="132875" cy="99400"/>
              <a:chOff x="3450375" y="3038225"/>
              <a:chExt cx="132875" cy="99400"/>
            </a:xfrm>
            <a:grpFill/>
          </p:grpSpPr>
          <p:sp>
            <p:nvSpPr>
              <p:cNvPr id="1728" name="Google Shape;3694;p51">
                <a:extLst>
                  <a:ext uri="{FF2B5EF4-FFF2-40B4-BE49-F238E27FC236}">
                    <a16:creationId xmlns:a16="http://schemas.microsoft.com/office/drawing/2014/main" id="{7A476488-217F-4743-B7B8-0C6F157278F5}"/>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695;p51">
                <a:extLst>
                  <a:ext uri="{FF2B5EF4-FFF2-40B4-BE49-F238E27FC236}">
                    <a16:creationId xmlns:a16="http://schemas.microsoft.com/office/drawing/2014/main" id="{37A1C7E6-9CE6-4121-8D65-37E6F47D5A6F}"/>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3" name="Google Shape;3696;p51">
              <a:extLst>
                <a:ext uri="{FF2B5EF4-FFF2-40B4-BE49-F238E27FC236}">
                  <a16:creationId xmlns:a16="http://schemas.microsoft.com/office/drawing/2014/main" id="{2505A43D-5A9A-49AF-A8FF-5ED0DAB2F667}"/>
                </a:ext>
              </a:extLst>
            </p:cNvPr>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697;p51">
              <a:extLst>
                <a:ext uri="{FF2B5EF4-FFF2-40B4-BE49-F238E27FC236}">
                  <a16:creationId xmlns:a16="http://schemas.microsoft.com/office/drawing/2014/main" id="{9D46207B-BE2D-48E1-BE86-D9B9180B9CC9}"/>
                </a:ext>
              </a:extLst>
            </p:cNvPr>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698;p51">
              <a:extLst>
                <a:ext uri="{FF2B5EF4-FFF2-40B4-BE49-F238E27FC236}">
                  <a16:creationId xmlns:a16="http://schemas.microsoft.com/office/drawing/2014/main" id="{C69696AD-8180-47CB-92CA-4BF1D120E51E}"/>
                </a:ext>
              </a:extLst>
            </p:cNvPr>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699;p51">
              <a:extLst>
                <a:ext uri="{FF2B5EF4-FFF2-40B4-BE49-F238E27FC236}">
                  <a16:creationId xmlns:a16="http://schemas.microsoft.com/office/drawing/2014/main" id="{C9A70D79-CD41-4A5C-913F-854519AD7BF7}"/>
                </a:ext>
              </a:extLst>
            </p:cNvPr>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700;p51">
              <a:extLst>
                <a:ext uri="{FF2B5EF4-FFF2-40B4-BE49-F238E27FC236}">
                  <a16:creationId xmlns:a16="http://schemas.microsoft.com/office/drawing/2014/main" id="{70F2FCAE-D4C1-4020-85F3-3AF7B925FA71}"/>
                </a:ext>
              </a:extLst>
            </p:cNvPr>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701;p51">
              <a:extLst>
                <a:ext uri="{FF2B5EF4-FFF2-40B4-BE49-F238E27FC236}">
                  <a16:creationId xmlns:a16="http://schemas.microsoft.com/office/drawing/2014/main" id="{A52D7C19-2469-4AB2-8861-1AC45AA2FC0A}"/>
                </a:ext>
              </a:extLst>
            </p:cNvPr>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702;p51">
              <a:extLst>
                <a:ext uri="{FF2B5EF4-FFF2-40B4-BE49-F238E27FC236}">
                  <a16:creationId xmlns:a16="http://schemas.microsoft.com/office/drawing/2014/main" id="{5387C31F-7E3A-4B16-89B5-7964920AA966}"/>
                </a:ext>
              </a:extLst>
            </p:cNvPr>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703;p51">
              <a:extLst>
                <a:ext uri="{FF2B5EF4-FFF2-40B4-BE49-F238E27FC236}">
                  <a16:creationId xmlns:a16="http://schemas.microsoft.com/office/drawing/2014/main" id="{37B3DE64-0A5A-477C-9D8F-8E80D12D21E1}"/>
                </a:ext>
              </a:extLst>
            </p:cNvPr>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704;p51">
              <a:extLst>
                <a:ext uri="{FF2B5EF4-FFF2-40B4-BE49-F238E27FC236}">
                  <a16:creationId xmlns:a16="http://schemas.microsoft.com/office/drawing/2014/main" id="{810AC935-A7E9-4493-B443-9BB8EE7EFEE1}"/>
                </a:ext>
              </a:extLst>
            </p:cNvPr>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705;p51">
              <a:extLst>
                <a:ext uri="{FF2B5EF4-FFF2-40B4-BE49-F238E27FC236}">
                  <a16:creationId xmlns:a16="http://schemas.microsoft.com/office/drawing/2014/main" id="{0793B363-EDE0-433B-9798-6D1C14441F14}"/>
                </a:ext>
              </a:extLst>
            </p:cNvPr>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706;p51">
              <a:extLst>
                <a:ext uri="{FF2B5EF4-FFF2-40B4-BE49-F238E27FC236}">
                  <a16:creationId xmlns:a16="http://schemas.microsoft.com/office/drawing/2014/main" id="{DE71F3A7-0654-494A-B404-CFB8D986BB6E}"/>
                </a:ext>
              </a:extLst>
            </p:cNvPr>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707;p51">
              <a:extLst>
                <a:ext uri="{FF2B5EF4-FFF2-40B4-BE49-F238E27FC236}">
                  <a16:creationId xmlns:a16="http://schemas.microsoft.com/office/drawing/2014/main" id="{AC4CAC85-A7CB-4334-B27B-0231B892EE6A}"/>
                </a:ext>
              </a:extLst>
            </p:cNvPr>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708;p51">
              <a:extLst>
                <a:ext uri="{FF2B5EF4-FFF2-40B4-BE49-F238E27FC236}">
                  <a16:creationId xmlns:a16="http://schemas.microsoft.com/office/drawing/2014/main" id="{2F737D9A-6D30-4CF1-BC37-C4F24E7D254F}"/>
                </a:ext>
              </a:extLst>
            </p:cNvPr>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709;p51">
              <a:extLst>
                <a:ext uri="{FF2B5EF4-FFF2-40B4-BE49-F238E27FC236}">
                  <a16:creationId xmlns:a16="http://schemas.microsoft.com/office/drawing/2014/main" id="{7CCDB2CF-712F-49EE-9FDE-7934085F4371}"/>
                </a:ext>
              </a:extLst>
            </p:cNvPr>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710;p51">
              <a:extLst>
                <a:ext uri="{FF2B5EF4-FFF2-40B4-BE49-F238E27FC236}">
                  <a16:creationId xmlns:a16="http://schemas.microsoft.com/office/drawing/2014/main" id="{A7EE42E9-46AC-4E4F-BB1A-67E19B271EDF}"/>
                </a:ext>
              </a:extLst>
            </p:cNvPr>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711;p51">
              <a:extLst>
                <a:ext uri="{FF2B5EF4-FFF2-40B4-BE49-F238E27FC236}">
                  <a16:creationId xmlns:a16="http://schemas.microsoft.com/office/drawing/2014/main" id="{70B971CA-D1AF-4465-9FE7-C014E4CE8C1B}"/>
                </a:ext>
              </a:extLst>
            </p:cNvPr>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3712;p51">
              <a:extLst>
                <a:ext uri="{FF2B5EF4-FFF2-40B4-BE49-F238E27FC236}">
                  <a16:creationId xmlns:a16="http://schemas.microsoft.com/office/drawing/2014/main" id="{14823AE4-29B5-4C71-ADAF-5CECB2C53914}"/>
                </a:ext>
              </a:extLst>
            </p:cNvPr>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3713;p51">
              <a:extLst>
                <a:ext uri="{FF2B5EF4-FFF2-40B4-BE49-F238E27FC236}">
                  <a16:creationId xmlns:a16="http://schemas.microsoft.com/office/drawing/2014/main" id="{EFC86696-55BE-40A7-9CF5-48B462F69294}"/>
                </a:ext>
              </a:extLst>
            </p:cNvPr>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3714;p51">
              <a:extLst>
                <a:ext uri="{FF2B5EF4-FFF2-40B4-BE49-F238E27FC236}">
                  <a16:creationId xmlns:a16="http://schemas.microsoft.com/office/drawing/2014/main" id="{235FBDE3-57BD-441F-80EC-6121BEAF7B25}"/>
                </a:ext>
              </a:extLst>
            </p:cNvPr>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3715;p51">
              <a:extLst>
                <a:ext uri="{FF2B5EF4-FFF2-40B4-BE49-F238E27FC236}">
                  <a16:creationId xmlns:a16="http://schemas.microsoft.com/office/drawing/2014/main" id="{C540A12E-5C04-49D3-AD9E-C31B9B3C81CD}"/>
                </a:ext>
              </a:extLst>
            </p:cNvPr>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716;p51">
              <a:extLst>
                <a:ext uri="{FF2B5EF4-FFF2-40B4-BE49-F238E27FC236}">
                  <a16:creationId xmlns:a16="http://schemas.microsoft.com/office/drawing/2014/main" id="{F3E0E88E-AABC-4F5A-BEB9-85734A4EF96B}"/>
                </a:ext>
              </a:extLst>
            </p:cNvPr>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717;p51">
              <a:extLst>
                <a:ext uri="{FF2B5EF4-FFF2-40B4-BE49-F238E27FC236}">
                  <a16:creationId xmlns:a16="http://schemas.microsoft.com/office/drawing/2014/main" id="{5C7A823E-1BCA-42A4-99A7-E35E76629A04}"/>
                </a:ext>
              </a:extLst>
            </p:cNvPr>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718;p51">
              <a:extLst>
                <a:ext uri="{FF2B5EF4-FFF2-40B4-BE49-F238E27FC236}">
                  <a16:creationId xmlns:a16="http://schemas.microsoft.com/office/drawing/2014/main" id="{BC88401B-637B-4072-AF76-4450419807EC}"/>
                </a:ext>
              </a:extLst>
            </p:cNvPr>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719;p51">
              <a:extLst>
                <a:ext uri="{FF2B5EF4-FFF2-40B4-BE49-F238E27FC236}">
                  <a16:creationId xmlns:a16="http://schemas.microsoft.com/office/drawing/2014/main" id="{AB407860-34AC-49FB-993F-7C5740B64379}"/>
                </a:ext>
              </a:extLst>
            </p:cNvPr>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720;p51">
              <a:extLst>
                <a:ext uri="{FF2B5EF4-FFF2-40B4-BE49-F238E27FC236}">
                  <a16:creationId xmlns:a16="http://schemas.microsoft.com/office/drawing/2014/main" id="{E6F6174E-65D2-4D4B-BA7C-F35153F5D1A6}"/>
                </a:ext>
              </a:extLst>
            </p:cNvPr>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721;p51">
              <a:extLst>
                <a:ext uri="{FF2B5EF4-FFF2-40B4-BE49-F238E27FC236}">
                  <a16:creationId xmlns:a16="http://schemas.microsoft.com/office/drawing/2014/main" id="{2B935986-9FC0-48F3-ACD4-ECC143E8FD3B}"/>
                </a:ext>
              </a:extLst>
            </p:cNvPr>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722;p51">
              <a:extLst>
                <a:ext uri="{FF2B5EF4-FFF2-40B4-BE49-F238E27FC236}">
                  <a16:creationId xmlns:a16="http://schemas.microsoft.com/office/drawing/2014/main" id="{0A4B625C-6877-44B7-A6AC-53B25964DC0F}"/>
                </a:ext>
              </a:extLst>
            </p:cNvPr>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723;p51">
              <a:extLst>
                <a:ext uri="{FF2B5EF4-FFF2-40B4-BE49-F238E27FC236}">
                  <a16:creationId xmlns:a16="http://schemas.microsoft.com/office/drawing/2014/main" id="{089587BD-63B0-413E-AFBB-085F01D23715}"/>
                </a:ext>
              </a:extLst>
            </p:cNvPr>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724;p51">
              <a:extLst>
                <a:ext uri="{FF2B5EF4-FFF2-40B4-BE49-F238E27FC236}">
                  <a16:creationId xmlns:a16="http://schemas.microsoft.com/office/drawing/2014/main" id="{A97C8115-5D13-4723-8E59-1343721AD0F6}"/>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725;p51">
              <a:extLst>
                <a:ext uri="{FF2B5EF4-FFF2-40B4-BE49-F238E27FC236}">
                  <a16:creationId xmlns:a16="http://schemas.microsoft.com/office/drawing/2014/main" id="{8C142D24-6AE3-4C78-A744-B2A4440F4E6A}"/>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726;p51">
              <a:extLst>
                <a:ext uri="{FF2B5EF4-FFF2-40B4-BE49-F238E27FC236}">
                  <a16:creationId xmlns:a16="http://schemas.microsoft.com/office/drawing/2014/main" id="{75769638-43B6-4B30-BEE9-F774BDE163AD}"/>
                </a:ext>
              </a:extLst>
            </p:cNvPr>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727;p51">
              <a:extLst>
                <a:ext uri="{FF2B5EF4-FFF2-40B4-BE49-F238E27FC236}">
                  <a16:creationId xmlns:a16="http://schemas.microsoft.com/office/drawing/2014/main" id="{B80E921A-784C-4115-A1E1-6C0B30B59048}"/>
                </a:ext>
              </a:extLst>
            </p:cNvPr>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chemeClr val="bg1">
                  <a:lumMod val="50000"/>
                  <a:alpha val="4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728;p51">
              <a:extLst>
                <a:ext uri="{FF2B5EF4-FFF2-40B4-BE49-F238E27FC236}">
                  <a16:creationId xmlns:a16="http://schemas.microsoft.com/office/drawing/2014/main" id="{092D5CF5-69E4-4736-9B12-1478B6930165}"/>
                </a:ext>
              </a:extLst>
            </p:cNvPr>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3729;p51">
              <a:extLst>
                <a:ext uri="{FF2B5EF4-FFF2-40B4-BE49-F238E27FC236}">
                  <a16:creationId xmlns:a16="http://schemas.microsoft.com/office/drawing/2014/main" id="{55EB31C2-9908-4E75-8735-3438AFDEFC5B}"/>
                </a:ext>
              </a:extLst>
            </p:cNvPr>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3730;p51">
              <a:extLst>
                <a:ext uri="{FF2B5EF4-FFF2-40B4-BE49-F238E27FC236}">
                  <a16:creationId xmlns:a16="http://schemas.microsoft.com/office/drawing/2014/main" id="{14263743-7EE3-4959-BEB5-7C1C6D60483E}"/>
                </a:ext>
              </a:extLst>
            </p:cNvPr>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Platform Regional Sales: Analysis</a:t>
            </a:r>
            <a:endParaRPr sz="2800" dirty="0">
              <a:solidFill>
                <a:srgbClr val="F3F3F3"/>
              </a:solidFill>
            </a:endParaRPr>
          </a:p>
        </p:txBody>
      </p:sp>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30420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Xbox360</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PlayStation </a:t>
            </a: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Biome" panose="020B0503030204020804" pitchFamily="34" charset="0"/>
                <a:ea typeface="Teko Medium"/>
                <a:cs typeface="Biome" panose="020B0503030204020804" pitchFamily="34" charset="0"/>
                <a:sym typeface="Teko Medium"/>
              </a:rPr>
              <a:t>NA</a:t>
            </a:r>
            <a:endParaRPr sz="2400" dirty="0">
              <a:solidFill>
                <a:srgbClr val="00387E"/>
              </a:solidFill>
              <a:latin typeface="Biome" panose="020B0503030204020804" pitchFamily="34" charset="0"/>
              <a:ea typeface="Teko Medium"/>
              <a:cs typeface="Biome" panose="020B0503030204020804" pitchFamily="34" charset="0"/>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Biome" panose="020B0503030204020804" pitchFamily="34" charset="0"/>
                <a:ea typeface="Teko Medium"/>
                <a:cs typeface="Biome" panose="020B0503030204020804" pitchFamily="34" charset="0"/>
                <a:sym typeface="Teko Medium"/>
              </a:rPr>
              <a:t>PAL</a:t>
            </a:r>
            <a:endParaRPr sz="2400" dirty="0">
              <a:solidFill>
                <a:srgbClr val="00387E"/>
              </a:solidFill>
              <a:latin typeface="Biome" panose="020B0503030204020804" pitchFamily="34" charset="0"/>
              <a:ea typeface="Teko Medium"/>
              <a:cs typeface="Biome" panose="020B0503030204020804" pitchFamily="34" charset="0"/>
              <a:sym typeface="Teko Medium"/>
            </a:endParaRPr>
          </a:p>
        </p:txBody>
      </p:sp>
      <p:sp>
        <p:nvSpPr>
          <p:cNvPr id="1055" name="Google Shape;1055;p35"/>
          <p:cNvSpPr txBox="1"/>
          <p:nvPr/>
        </p:nvSpPr>
        <p:spPr>
          <a:xfrm>
            <a:off x="1990605" y="2346475"/>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PlayStation</a:t>
            </a:r>
          </a:p>
          <a:p>
            <a:pPr marL="0" lvl="0" indent="0" algn="l" rtl="0">
              <a:spcBef>
                <a:spcPts val="0"/>
              </a:spcBef>
              <a:spcAft>
                <a:spcPts val="0"/>
              </a:spcAft>
              <a:buNone/>
            </a:pPr>
            <a:r>
              <a:rPr lang="e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Xbox360 </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26635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PlayStation</a:t>
            </a:r>
          </a:p>
          <a:p>
            <a:pPr marL="0" lvl="0" indent="0" algn="l" rtl="0">
              <a:spcBef>
                <a:spcPts val="0"/>
              </a:spcBef>
              <a:spcAft>
                <a:spcPts val="0"/>
              </a:spcAft>
              <a:buNone/>
            </a:pP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3DS</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Biome" panose="020B0503030204020804" pitchFamily="34" charset="0"/>
                <a:ea typeface="Teko Medium"/>
                <a:cs typeface="Biome" panose="020B0503030204020804" pitchFamily="34" charset="0"/>
                <a:sym typeface="Teko Medium"/>
              </a:rPr>
              <a:t>JP</a:t>
            </a:r>
            <a:endParaRPr sz="2400" dirty="0">
              <a:solidFill>
                <a:srgbClr val="00387E"/>
              </a:solidFill>
              <a:latin typeface="Biome" panose="020B0503030204020804" pitchFamily="34" charset="0"/>
              <a:ea typeface="Teko Medium"/>
              <a:cs typeface="Biome" panose="020B0503030204020804" pitchFamily="34" charset="0"/>
              <a:sym typeface="Teko Medium"/>
            </a:endParaRPr>
          </a:p>
        </p:txBody>
      </p:sp>
      <p:pic>
        <p:nvPicPr>
          <p:cNvPr id="4" name="Picture 3" descr="A close up of a map&#10;&#10;Description automatically generated">
            <a:extLst>
              <a:ext uri="{FF2B5EF4-FFF2-40B4-BE49-F238E27FC236}">
                <a16:creationId xmlns:a16="http://schemas.microsoft.com/office/drawing/2014/main" id="{491FD910-E7D6-4350-A25B-E83A5383B765}"/>
              </a:ext>
            </a:extLst>
          </p:cNvPr>
          <p:cNvPicPr>
            <a:picLocks noChangeAspect="1"/>
          </p:cNvPicPr>
          <p:nvPr/>
        </p:nvPicPr>
        <p:blipFill>
          <a:blip r:embed="rId3"/>
          <a:stretch>
            <a:fillRect/>
          </a:stretch>
        </p:blipFill>
        <p:spPr>
          <a:xfrm>
            <a:off x="3781129" y="954719"/>
            <a:ext cx="4601969" cy="3681575"/>
          </a:xfrm>
          <a:prstGeom prst="rect">
            <a:avLst/>
          </a:prstGeom>
          <a:effectLst>
            <a:softEdge rad="25400"/>
          </a:effectLst>
        </p:spPr>
      </p:pic>
      <p:grpSp>
        <p:nvGrpSpPr>
          <p:cNvPr id="39" name="Google Shape;3467;p51">
            <a:extLst>
              <a:ext uri="{FF2B5EF4-FFF2-40B4-BE49-F238E27FC236}">
                <a16:creationId xmlns:a16="http://schemas.microsoft.com/office/drawing/2014/main" id="{7BB1953E-DAC1-4132-802E-348BCDC23CAF}"/>
              </a:ext>
            </a:extLst>
          </p:cNvPr>
          <p:cNvGrpSpPr/>
          <p:nvPr/>
        </p:nvGrpSpPr>
        <p:grpSpPr>
          <a:xfrm>
            <a:off x="1499104" y="4146365"/>
            <a:ext cx="871614" cy="804254"/>
            <a:chOff x="2127141" y="3043500"/>
            <a:chExt cx="422629" cy="408027"/>
          </a:xfrm>
        </p:grpSpPr>
        <p:grpSp>
          <p:nvGrpSpPr>
            <p:cNvPr id="40" name="Google Shape;3468;p51">
              <a:extLst>
                <a:ext uri="{FF2B5EF4-FFF2-40B4-BE49-F238E27FC236}">
                  <a16:creationId xmlns:a16="http://schemas.microsoft.com/office/drawing/2014/main" id="{843F3402-13CA-430C-A3E3-7DF7F299DA5B}"/>
                </a:ext>
              </a:extLst>
            </p:cNvPr>
            <p:cNvGrpSpPr/>
            <p:nvPr/>
          </p:nvGrpSpPr>
          <p:grpSpPr>
            <a:xfrm>
              <a:off x="2127141" y="3048223"/>
              <a:ext cx="418743" cy="403304"/>
              <a:chOff x="2101363" y="3048223"/>
              <a:chExt cx="418743" cy="403304"/>
            </a:xfrm>
          </p:grpSpPr>
          <p:sp>
            <p:nvSpPr>
              <p:cNvPr id="43" name="Google Shape;3469;p51">
                <a:extLst>
                  <a:ext uri="{FF2B5EF4-FFF2-40B4-BE49-F238E27FC236}">
                    <a16:creationId xmlns:a16="http://schemas.microsoft.com/office/drawing/2014/main" id="{FC9C11C1-7DA7-4433-BD55-89ECF59D48D9}"/>
                  </a:ext>
                </a:extLst>
              </p:cNvPr>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70;p51">
                <a:extLst>
                  <a:ext uri="{FF2B5EF4-FFF2-40B4-BE49-F238E27FC236}">
                    <a16:creationId xmlns:a16="http://schemas.microsoft.com/office/drawing/2014/main" id="{C6F7CEB5-A2EE-4E3D-B553-461845E60BC0}"/>
                  </a:ext>
                </a:extLst>
              </p:cNvPr>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3471;p51">
              <a:extLst>
                <a:ext uri="{FF2B5EF4-FFF2-40B4-BE49-F238E27FC236}">
                  <a16:creationId xmlns:a16="http://schemas.microsoft.com/office/drawing/2014/main" id="{24062BFF-4305-4D68-A8A6-00737646CBD6}"/>
                </a:ext>
              </a:extLst>
            </p:cNvPr>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72;p51">
              <a:extLst>
                <a:ext uri="{FF2B5EF4-FFF2-40B4-BE49-F238E27FC236}">
                  <a16:creationId xmlns:a16="http://schemas.microsoft.com/office/drawing/2014/main" id="{6EC0DE82-A7EF-477D-A19F-8AEABEFF46D4}"/>
                </a:ext>
              </a:extLst>
            </p:cNvPr>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1294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Publisher Sales vs. Ratings: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Group by Publisher</a:t>
            </a:r>
            <a:endParaRPr dirty="0">
              <a:solidFill>
                <a:schemeClr val="lt1"/>
              </a:solidFill>
              <a:latin typeface="Biome" panose="020B0502040204020203" pitchFamily="34" charset="0"/>
              <a:ea typeface="Teko"/>
              <a:cs typeface="Biome" panose="020B0502040204020203" pitchFamily="34" charset="0"/>
              <a:sym typeface="Teko"/>
            </a:endParaRPr>
          </a:p>
          <a:p>
            <a:pPr marL="0" marR="0" lvl="0" indent="0" algn="l" rtl="0">
              <a:spcBef>
                <a:spcPts val="100"/>
              </a:spcBef>
              <a:spcAft>
                <a:spcPts val="0"/>
              </a:spcAft>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Used the groupby function for Publisher</a:t>
            </a: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dirty="0">
                <a:solidFill>
                  <a:schemeClr val="lt1"/>
                </a:solidFill>
                <a:latin typeface="Biome" panose="020B0502040204020203" pitchFamily="34" charset="0"/>
                <a:ea typeface="Teko"/>
                <a:cs typeface="Biome" panose="020B0502040204020203" pitchFamily="34" charset="0"/>
                <a:sym typeface="Teko"/>
              </a:rPr>
              <a:t>Calculate Sales &amp; Ratings</a:t>
            </a:r>
            <a:endParaRPr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Calculated the sum for global sales an</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d mean for critic ratings</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200" dirty="0">
                <a:solidFill>
                  <a:schemeClr val="lt1"/>
                </a:solidFill>
                <a:latin typeface="Biome" panose="020B0502040204020203" pitchFamily="34" charset="0"/>
                <a:ea typeface="Teko"/>
                <a:cs typeface="Biome" panose="020B0502040204020203" pitchFamily="34" charset="0"/>
                <a:sym typeface="Teko"/>
              </a:rPr>
              <a:t>Extracted Top 20 Publishers</a:t>
            </a:r>
            <a:endParaRPr sz="12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There were too many publishers to graph so we extracted the top 20 according to glo</a:t>
            </a:r>
            <a:r>
              <a:rPr lang="en-US" sz="1000" dirty="0" err="1">
                <a:solidFill>
                  <a:schemeClr val="lt1"/>
                </a:solidFill>
                <a:latin typeface="Biome Light" panose="020B0502040204020203" pitchFamily="34" charset="0"/>
                <a:ea typeface="Source Code Pro Light"/>
                <a:cs typeface="Biome Light" panose="020B0502040204020203" pitchFamily="34" charset="0"/>
                <a:sym typeface="Source Code Pro Light"/>
              </a:rPr>
              <a:t>bal</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sales</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4" name="Picture 3" descr="A screenshot of a cell phone&#10;&#10;Description automatically generated">
            <a:extLst>
              <a:ext uri="{FF2B5EF4-FFF2-40B4-BE49-F238E27FC236}">
                <a16:creationId xmlns:a16="http://schemas.microsoft.com/office/drawing/2014/main" id="{D181B284-FCF6-4CF4-A87D-0C18EAF1DF27}"/>
              </a:ext>
            </a:extLst>
          </p:cNvPr>
          <p:cNvPicPr>
            <a:picLocks noChangeAspect="1"/>
          </p:cNvPicPr>
          <p:nvPr/>
        </p:nvPicPr>
        <p:blipFill>
          <a:blip r:embed="rId3"/>
          <a:stretch>
            <a:fillRect/>
          </a:stretch>
        </p:blipFill>
        <p:spPr>
          <a:xfrm>
            <a:off x="5064935" y="915152"/>
            <a:ext cx="3020276" cy="2592206"/>
          </a:xfrm>
          <a:prstGeom prst="rect">
            <a:avLst/>
          </a:prstGeom>
          <a:effectLst>
            <a:softEdge rad="25400"/>
          </a:effectLst>
        </p:spPr>
      </p:pic>
      <p:pic>
        <p:nvPicPr>
          <p:cNvPr id="7" name="Picture 6" descr="A screenshot of a cell phone&#10;&#10;Description automatically generated">
            <a:extLst>
              <a:ext uri="{FF2B5EF4-FFF2-40B4-BE49-F238E27FC236}">
                <a16:creationId xmlns:a16="http://schemas.microsoft.com/office/drawing/2014/main" id="{2A568D10-6938-47E0-9CDD-497DF31EECD4}"/>
              </a:ext>
            </a:extLst>
          </p:cNvPr>
          <p:cNvPicPr>
            <a:picLocks noChangeAspect="1"/>
          </p:cNvPicPr>
          <p:nvPr/>
        </p:nvPicPr>
        <p:blipFill>
          <a:blip r:embed="rId4"/>
          <a:stretch>
            <a:fillRect/>
          </a:stretch>
        </p:blipFill>
        <p:spPr>
          <a:xfrm>
            <a:off x="5064935" y="3544807"/>
            <a:ext cx="3520597" cy="1009270"/>
          </a:xfrm>
          <a:prstGeom prst="rect">
            <a:avLst/>
          </a:prstGeom>
          <a:effectLst>
            <a:softEdge rad="25400"/>
          </a:effectLst>
        </p:spPr>
      </p:pic>
    </p:spTree>
    <p:extLst>
      <p:ext uri="{BB962C8B-B14F-4D97-AF65-F5344CB8AC3E}">
        <p14:creationId xmlns:p14="http://schemas.microsoft.com/office/powerpoint/2010/main" val="273638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27"/>
          <p:cNvGrpSpPr/>
          <p:nvPr/>
        </p:nvGrpSpPr>
        <p:grpSpPr>
          <a:xfrm flipH="1">
            <a:off x="4269828" y="2022123"/>
            <a:ext cx="3685702" cy="1223558"/>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7"/>
          <p:cNvGrpSpPr/>
          <p:nvPr/>
        </p:nvGrpSpPr>
        <p:grpSpPr>
          <a:xfrm>
            <a:off x="1220748" y="3080673"/>
            <a:ext cx="3685702" cy="1223558"/>
            <a:chOff x="238125" y="1662850"/>
            <a:chExt cx="7137300" cy="2369400"/>
          </a:xfrm>
        </p:grpSpPr>
        <p:sp>
          <p:nvSpPr>
            <p:cNvPr id="563"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1220748" y="1009261"/>
            <a:ext cx="3685702" cy="1223558"/>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7"/>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OUR TEAM</a:t>
            </a:r>
            <a:endParaRPr dirty="0">
              <a:solidFill>
                <a:srgbClr val="F3F3F3"/>
              </a:solidFill>
            </a:endParaRPr>
          </a:p>
        </p:txBody>
      </p:sp>
      <p:sp>
        <p:nvSpPr>
          <p:cNvPr id="607" name="Google Shape;607;p27"/>
          <p:cNvSpPr txBox="1"/>
          <p:nvPr/>
        </p:nvSpPr>
        <p:spPr>
          <a:xfrm>
            <a:off x="2444250" y="1486726"/>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Team Lead</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608" name="Google Shape;608;p27"/>
          <p:cNvSpPr txBox="1"/>
          <p:nvPr/>
        </p:nvSpPr>
        <p:spPr>
          <a:xfrm>
            <a:off x="4273054" y="2501249"/>
            <a:ext cx="2442300" cy="8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Productive Team Member</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609" name="Google Shape;609;p27"/>
          <p:cNvSpPr txBox="1"/>
          <p:nvPr/>
        </p:nvSpPr>
        <p:spPr>
          <a:xfrm>
            <a:off x="2444249" y="1190890"/>
            <a:ext cx="1962281"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ea typeface="Teko"/>
                <a:cs typeface="Biome" panose="020B0502040204020203" pitchFamily="34" charset="0"/>
                <a:sym typeface="Teko"/>
              </a:rPr>
              <a:t>M</a:t>
            </a:r>
            <a:r>
              <a:rPr lang="en-US" dirty="0">
                <a:solidFill>
                  <a:srgbClr val="F3F3F3"/>
                </a:solidFill>
                <a:latin typeface="Biome" panose="020B0502040204020203" pitchFamily="34" charset="0"/>
                <a:ea typeface="Teko"/>
                <a:cs typeface="Biome" panose="020B0502040204020203" pitchFamily="34" charset="0"/>
                <a:sym typeface="Teko"/>
              </a:rPr>
              <a:t>ELANIE FOLLETT</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610" name="Google Shape;610;p27"/>
          <p:cNvSpPr txBox="1"/>
          <p:nvPr/>
        </p:nvSpPr>
        <p:spPr>
          <a:xfrm>
            <a:off x="4971154" y="2138034"/>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Biome" panose="020B0502040204020203" pitchFamily="34" charset="0"/>
                <a:ea typeface="Teko"/>
                <a:cs typeface="Biome" panose="020B0502040204020203" pitchFamily="34" charset="0"/>
                <a:sym typeface="Teko"/>
              </a:rPr>
              <a:t>WILLIAM VO</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611" name="Google Shape;611;p27"/>
          <p:cNvSpPr txBox="1"/>
          <p:nvPr/>
        </p:nvSpPr>
        <p:spPr>
          <a:xfrm>
            <a:off x="2444250" y="3544551"/>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Biome Light" panose="020B0502040204020203" pitchFamily="34" charset="0"/>
                <a:ea typeface="Source Code Pro Light"/>
                <a:cs typeface="Biome Light" panose="020B0502040204020203" pitchFamily="34" charset="0"/>
                <a:sym typeface="Source Code Pro Light"/>
              </a:rPr>
              <a:t>Productive Team Member</a:t>
            </a:r>
            <a:endParaRPr sz="1000" dirty="0">
              <a:solidFill>
                <a:srgbClr val="F3F3F3"/>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612" name="Google Shape;612;p27"/>
          <p:cNvSpPr txBox="1"/>
          <p:nvPr/>
        </p:nvSpPr>
        <p:spPr>
          <a:xfrm>
            <a:off x="2444250" y="3194955"/>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ea typeface="Teko"/>
                <a:cs typeface="Biome" panose="020B0502040204020203" pitchFamily="34" charset="0"/>
                <a:sym typeface="Teko"/>
              </a:rPr>
              <a:t>JONATHAN WU</a:t>
            </a:r>
            <a:endParaRPr dirty="0">
              <a:solidFill>
                <a:srgbClr val="F3F3F3"/>
              </a:solidFill>
              <a:latin typeface="Biome" panose="020B0502040204020203" pitchFamily="34" charset="0"/>
              <a:ea typeface="Teko"/>
              <a:cs typeface="Biome" panose="020B0502040204020203" pitchFamily="34" charset="0"/>
              <a:sym typeface="Teko"/>
            </a:endParaRPr>
          </a:p>
        </p:txBody>
      </p:sp>
      <p:pic>
        <p:nvPicPr>
          <p:cNvPr id="613" name="Google Shape;613;p27"/>
          <p:cNvPicPr preferRelativeResize="0"/>
          <p:nvPr/>
        </p:nvPicPr>
        <p:blipFill rotWithShape="1">
          <a:blip r:embed="rId3">
            <a:alphaModFix/>
          </a:blip>
          <a:srcRect l="13110" t="-16091" r="13110" b="42312"/>
          <a:stretch/>
        </p:blipFill>
        <p:spPr>
          <a:xfrm>
            <a:off x="1571009" y="1259506"/>
            <a:ext cx="694500" cy="665400"/>
          </a:xfrm>
          <a:prstGeom prst="ellipse">
            <a:avLst/>
          </a:prstGeom>
          <a:noFill/>
          <a:ln>
            <a:noFill/>
          </a:ln>
        </p:spPr>
      </p:pic>
      <p:pic>
        <p:nvPicPr>
          <p:cNvPr id="614" name="Google Shape;614;p27"/>
          <p:cNvPicPr preferRelativeResize="0"/>
          <p:nvPr/>
        </p:nvPicPr>
        <p:blipFill rotWithShape="1">
          <a:blip r:embed="rId4">
            <a:alphaModFix amt="90000"/>
          </a:blip>
          <a:srcRect b="58359"/>
          <a:stretch/>
        </p:blipFill>
        <p:spPr>
          <a:xfrm>
            <a:off x="1589592" y="3335943"/>
            <a:ext cx="694500" cy="665400"/>
          </a:xfrm>
          <a:prstGeom prst="ellipse">
            <a:avLst/>
          </a:prstGeom>
          <a:noFill/>
          <a:ln>
            <a:noFill/>
          </a:ln>
        </p:spPr>
      </p:pic>
      <p:pic>
        <p:nvPicPr>
          <p:cNvPr id="615" name="Google Shape;615;p27"/>
          <p:cNvPicPr preferRelativeResize="0"/>
          <p:nvPr/>
        </p:nvPicPr>
        <p:blipFill rotWithShape="1">
          <a:blip r:embed="rId5">
            <a:alphaModFix amt="90000"/>
          </a:blip>
          <a:srcRect t="-11919" b="40927"/>
          <a:stretch/>
        </p:blipFill>
        <p:spPr>
          <a:xfrm>
            <a:off x="6915282" y="2270906"/>
            <a:ext cx="694500" cy="6654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grpSp>
        <p:nvGrpSpPr>
          <p:cNvPr id="25" name="Google Shape;5382;p53">
            <a:extLst>
              <a:ext uri="{FF2B5EF4-FFF2-40B4-BE49-F238E27FC236}">
                <a16:creationId xmlns:a16="http://schemas.microsoft.com/office/drawing/2014/main" id="{E99152B5-ACBE-4561-8DC2-B19EB8EAF583}"/>
              </a:ext>
            </a:extLst>
          </p:cNvPr>
          <p:cNvGrpSpPr>
            <a:grpSpLocks noChangeAspect="1"/>
          </p:cNvGrpSpPr>
          <p:nvPr/>
        </p:nvGrpSpPr>
        <p:grpSpPr>
          <a:xfrm>
            <a:off x="4074690" y="4131126"/>
            <a:ext cx="996918" cy="914400"/>
            <a:chOff x="2085525" y="4992125"/>
            <a:chExt cx="481825" cy="481825"/>
          </a:xfrm>
          <a:solidFill>
            <a:srgbClr val="11FFFF">
              <a:alpha val="25000"/>
            </a:srgbClr>
          </a:solidFill>
        </p:grpSpPr>
        <p:sp>
          <p:nvSpPr>
            <p:cNvPr id="26" name="Google Shape;5383;p53">
              <a:extLst>
                <a:ext uri="{FF2B5EF4-FFF2-40B4-BE49-F238E27FC236}">
                  <a16:creationId xmlns:a16="http://schemas.microsoft.com/office/drawing/2014/main" id="{4459148A-BE28-4457-85E9-CF06410FE8E7}"/>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384;p53">
              <a:extLst>
                <a:ext uri="{FF2B5EF4-FFF2-40B4-BE49-F238E27FC236}">
                  <a16:creationId xmlns:a16="http://schemas.microsoft.com/office/drawing/2014/main" id="{24EA9DD7-273B-4415-A445-7D3F38CC89CF}"/>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Publisher Sales vs. Ratings: Analysis</a:t>
            </a:r>
            <a:endParaRPr sz="2800" dirty="0"/>
          </a:p>
        </p:txBody>
      </p:sp>
      <p:sp>
        <p:nvSpPr>
          <p:cNvPr id="1774" name="Google Shape;1774;p44"/>
          <p:cNvSpPr txBox="1"/>
          <p:nvPr/>
        </p:nvSpPr>
        <p:spPr>
          <a:xfrm>
            <a:off x="1516090" y="489248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Activision</a:t>
            </a:r>
          </a:p>
          <a:p>
            <a:pPr marL="0" marR="0" lvl="0" indent="0" rtl="0">
              <a:lnSpc>
                <a:spcPct val="100000"/>
              </a:lnSpc>
              <a:spcBef>
                <a:spcPts val="0"/>
              </a:spcBef>
              <a:spcAft>
                <a:spcPts val="0"/>
              </a:spcAft>
              <a:buNone/>
            </a:pP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EA</a:t>
            </a:r>
          </a:p>
          <a:p>
            <a:pPr marL="0" marR="0" lvl="0" indent="0" rtl="0">
              <a:lnSpc>
                <a:spcPct val="100000"/>
              </a:lnSpc>
              <a:spcBef>
                <a:spcPts val="0"/>
              </a:spcBef>
              <a:spcAft>
                <a:spcPts val="0"/>
              </a:spcAft>
              <a:buNone/>
            </a:pP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UBIsoft</a:t>
            </a:r>
            <a:endParaRPr sz="11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75" name="Google Shape;1775;p44"/>
          <p:cNvSpPr txBox="1"/>
          <p:nvPr/>
        </p:nvSpPr>
        <p:spPr>
          <a:xfrm>
            <a:off x="1811715" y="4094081"/>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Biome" panose="020B0502040204020203" pitchFamily="34" charset="0"/>
                <a:ea typeface="Teko"/>
                <a:cs typeface="Biome" panose="020B0502040204020203" pitchFamily="34" charset="0"/>
                <a:sym typeface="Teko"/>
              </a:rPr>
              <a:t>Sales</a:t>
            </a:r>
            <a:endParaRPr sz="2400" dirty="0">
              <a:solidFill>
                <a:schemeClr val="lt1"/>
              </a:solidFill>
              <a:latin typeface="Biome" panose="020B0502040204020203" pitchFamily="34" charset="0"/>
              <a:ea typeface="Teko"/>
              <a:cs typeface="Biome" panose="020B0502040204020203" pitchFamily="34" charset="0"/>
              <a:sym typeface="Teko"/>
            </a:endParaRPr>
          </a:p>
        </p:txBody>
      </p:sp>
      <p:sp>
        <p:nvSpPr>
          <p:cNvPr id="1777" name="Google Shape;1777;p44"/>
          <p:cNvSpPr/>
          <p:nvPr/>
        </p:nvSpPr>
        <p:spPr>
          <a:xfrm flipH="1">
            <a:off x="1372415" y="4495804"/>
            <a:ext cx="532786"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6123069" y="4887756"/>
            <a:ext cx="15582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Rockstar Games</a:t>
            </a:r>
          </a:p>
          <a:p>
            <a:pPr marL="0" marR="0" lvl="0" indent="0" algn="r" rtl="0">
              <a:lnSpc>
                <a:spcPct val="100000"/>
              </a:lnSpc>
              <a:spcBef>
                <a:spcPts val="0"/>
              </a:spcBef>
              <a:spcAft>
                <a:spcPts val="0"/>
              </a:spcAft>
              <a:buNone/>
            </a:pP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EA</a:t>
            </a:r>
          </a:p>
          <a:p>
            <a:pPr marL="0" marR="0" lvl="0" indent="0" algn="r" rtl="0">
              <a:lnSpc>
                <a:spcPct val="100000"/>
              </a:lnSpc>
              <a:spcBef>
                <a:spcPts val="0"/>
              </a:spcBef>
              <a:spcAft>
                <a:spcPts val="0"/>
              </a:spcAft>
              <a:buNone/>
            </a:pP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Microsoft</a:t>
            </a:r>
            <a:endParaRPr sz="11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80" name="Google Shape;1780;p44"/>
          <p:cNvSpPr txBox="1"/>
          <p:nvPr/>
        </p:nvSpPr>
        <p:spPr>
          <a:xfrm>
            <a:off x="5739161" y="4156587"/>
            <a:ext cx="1429499" cy="5409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2400" dirty="0">
                <a:solidFill>
                  <a:schemeClr val="lt1"/>
                </a:solidFill>
                <a:latin typeface="Biome" panose="020B0502040204020203" pitchFamily="34" charset="0"/>
                <a:ea typeface="Teko"/>
                <a:cs typeface="Biome" panose="020B0502040204020203" pitchFamily="34" charset="0"/>
                <a:sym typeface="Teko"/>
              </a:rPr>
              <a:t>Ratings</a:t>
            </a:r>
            <a:endParaRPr sz="2400" dirty="0">
              <a:solidFill>
                <a:schemeClr val="lt1"/>
              </a:solidFill>
              <a:latin typeface="Biome" panose="020B0502040204020203" pitchFamily="34" charset="0"/>
              <a:ea typeface="Teko"/>
              <a:cs typeface="Biome" panose="020B0502040204020203" pitchFamily="34" charset="0"/>
              <a:sym typeface="Teko"/>
            </a:endParaRPr>
          </a:p>
        </p:txBody>
      </p:sp>
      <p:sp>
        <p:nvSpPr>
          <p:cNvPr id="1781" name="Google Shape;1781;p44"/>
          <p:cNvSpPr/>
          <p:nvPr/>
        </p:nvSpPr>
        <p:spPr>
          <a:xfrm>
            <a:off x="7212338" y="449580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2898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94855" y="4695589"/>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04F666F-DF85-4D67-BCDE-D3A86E31F2F2}"/>
              </a:ext>
            </a:extLst>
          </p:cNvPr>
          <p:cNvPicPr>
            <a:picLocks noChangeAspect="1"/>
          </p:cNvPicPr>
          <p:nvPr/>
        </p:nvPicPr>
        <p:blipFill>
          <a:blip r:embed="rId3"/>
          <a:stretch>
            <a:fillRect/>
          </a:stretch>
        </p:blipFill>
        <p:spPr>
          <a:xfrm>
            <a:off x="458010" y="993413"/>
            <a:ext cx="3964030" cy="317122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02E5F3E-4D64-4550-AA79-BE23E7918F77}"/>
              </a:ext>
            </a:extLst>
          </p:cNvPr>
          <p:cNvPicPr>
            <a:picLocks noChangeAspect="1"/>
          </p:cNvPicPr>
          <p:nvPr/>
        </p:nvPicPr>
        <p:blipFill>
          <a:blip r:embed="rId4"/>
          <a:stretch>
            <a:fillRect/>
          </a:stretch>
        </p:blipFill>
        <p:spPr>
          <a:xfrm>
            <a:off x="4757738" y="993413"/>
            <a:ext cx="3964030" cy="3171224"/>
          </a:xfrm>
          <a:prstGeom prst="rect">
            <a:avLst/>
          </a:prstGeom>
        </p:spPr>
      </p:pic>
      <p:sp>
        <p:nvSpPr>
          <p:cNvPr id="22" name="Google Shape;1773;p44">
            <a:extLst>
              <a:ext uri="{FF2B5EF4-FFF2-40B4-BE49-F238E27FC236}">
                <a16:creationId xmlns:a16="http://schemas.microsoft.com/office/drawing/2014/main" id="{E49DEFDD-4F2D-4A16-A91D-B8AA1DDBB252}"/>
              </a:ext>
            </a:extLst>
          </p:cNvPr>
          <p:cNvSpPr txBox="1"/>
          <p:nvPr/>
        </p:nvSpPr>
        <p:spPr>
          <a:xfrm>
            <a:off x="3364823" y="4323337"/>
            <a:ext cx="2374338" cy="540900"/>
          </a:xfrm>
          <a:prstGeom prst="rect">
            <a:avLst/>
          </a:prstGeom>
          <a:noFill/>
          <a:ln>
            <a:noFill/>
          </a:ln>
        </p:spPr>
        <p:txBody>
          <a:bodyPr spcFirstLastPara="1" wrap="square" lIns="0" tIns="6350" rIns="0" bIns="0" anchor="b" anchorCtr="0">
            <a:noAutofit/>
          </a:bodyPr>
          <a:lstStyle/>
          <a:p>
            <a:pPr marL="0" marR="0" lvl="0" indent="0" algn="ctr" rtl="0">
              <a:lnSpc>
                <a:spcPct val="100000"/>
              </a:lnSpc>
              <a:spcBef>
                <a:spcPts val="0"/>
              </a:spcBef>
              <a:spcAft>
                <a:spcPts val="0"/>
              </a:spcAft>
              <a:buNone/>
            </a:pPr>
            <a:r>
              <a:rPr lang="en-US" sz="2400" dirty="0">
                <a:solidFill>
                  <a:schemeClr val="lt1"/>
                </a:solidFill>
                <a:latin typeface="Biome" panose="020B0502040204020203" pitchFamily="34" charset="0"/>
                <a:ea typeface="Teko"/>
                <a:cs typeface="Biome" panose="020B0502040204020203" pitchFamily="34" charset="0"/>
                <a:sym typeface="Teko"/>
              </a:rPr>
              <a:t>No Relationship</a:t>
            </a:r>
            <a:endParaRPr sz="2400" dirty="0">
              <a:solidFill>
                <a:schemeClr val="lt1"/>
              </a:solidFill>
              <a:latin typeface="Biome" panose="020B0502040204020203" pitchFamily="34" charset="0"/>
              <a:ea typeface="Teko"/>
              <a:cs typeface="Biome" panose="020B0502040204020203" pitchFamily="34" charset="0"/>
              <a:sym typeface="Teko"/>
            </a:endParaRPr>
          </a:p>
        </p:txBody>
      </p:sp>
    </p:spTree>
    <p:extLst>
      <p:ext uri="{BB962C8B-B14F-4D97-AF65-F5344CB8AC3E}">
        <p14:creationId xmlns:p14="http://schemas.microsoft.com/office/powerpoint/2010/main" val="211027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Number of Games Released per Publisher: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Remove Du</a:t>
            </a:r>
            <a:r>
              <a:rPr lang="en-US" dirty="0" err="1">
                <a:solidFill>
                  <a:schemeClr val="lt1"/>
                </a:solidFill>
                <a:latin typeface="Biome" panose="020B0502040204020203" pitchFamily="34" charset="0"/>
                <a:ea typeface="Teko"/>
                <a:cs typeface="Biome" panose="020B0502040204020203" pitchFamily="34" charset="0"/>
                <a:sym typeface="Teko"/>
              </a:rPr>
              <a:t>plicates</a:t>
            </a:r>
            <a:endParaRPr dirty="0">
              <a:solidFill>
                <a:schemeClr val="lt1"/>
              </a:solidFill>
              <a:latin typeface="Biome" panose="020B0502040204020203" pitchFamily="34" charset="0"/>
              <a:ea typeface="Teko"/>
              <a:cs typeface="Biome" panose="020B0502040204020203" pitchFamily="34" charset="0"/>
              <a:sym typeface="Teko"/>
            </a:endParaRPr>
          </a:p>
          <a:p>
            <a:pPr lvl="0">
              <a:spcBef>
                <a:spcPts val="100"/>
              </a:spcBef>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Removed multiple occurances of the same games that were released on different p</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l</a:t>
            </a: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atforms</a:t>
            </a:r>
            <a:b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b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dirty="0">
                <a:solidFill>
                  <a:schemeClr val="lt1"/>
                </a:solidFill>
                <a:latin typeface="Biome" panose="020B0502040204020203" pitchFamily="34" charset="0"/>
                <a:ea typeface="Teko"/>
                <a:cs typeface="Biome" panose="020B0502040204020203" pitchFamily="34" charset="0"/>
                <a:sym typeface="Teko"/>
              </a:rPr>
              <a:t>Group &amp; Calculate</a:t>
            </a:r>
            <a:endParaRPr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Use</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d</a:t>
            </a: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grouby fu</a:t>
            </a:r>
            <a:r>
              <a:rPr lang="en-US" sz="1000" dirty="0" err="1">
                <a:solidFill>
                  <a:schemeClr val="lt1"/>
                </a:solidFill>
                <a:latin typeface="Biome Light" panose="020B0502040204020203" pitchFamily="34" charset="0"/>
                <a:ea typeface="Source Code Pro Light"/>
                <a:cs typeface="Biome Light" panose="020B0502040204020203" pitchFamily="34" charset="0"/>
                <a:sym typeface="Source Code Pro Light"/>
              </a:rPr>
              <a:t>nction</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for Publisher. Calculated count of games released.</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200" dirty="0">
                <a:solidFill>
                  <a:schemeClr val="lt1"/>
                </a:solidFill>
                <a:latin typeface="Biome" panose="020B0502040204020203" pitchFamily="34" charset="0"/>
                <a:ea typeface="Teko"/>
                <a:cs typeface="Biome" panose="020B0502040204020203" pitchFamily="34" charset="0"/>
                <a:sym typeface="Teko"/>
              </a:rPr>
              <a:t>Extracted Top 20 Publishers</a:t>
            </a:r>
            <a:endParaRPr sz="1200" dirty="0">
              <a:solidFill>
                <a:schemeClr val="lt1"/>
              </a:solidFill>
              <a:latin typeface="Biome" panose="020B0502040204020203" pitchFamily="34" charset="0"/>
              <a:ea typeface="Teko"/>
              <a:cs typeface="Biome" panose="020B0502040204020203" pitchFamily="34"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There were too many publishers to graph so we extracted the top 20 according to glo</a:t>
            </a:r>
            <a:r>
              <a:rPr lang="en-US" sz="1000" dirty="0" err="1">
                <a:solidFill>
                  <a:schemeClr val="lt1"/>
                </a:solidFill>
                <a:latin typeface="Biome Light" panose="020B0502040204020203" pitchFamily="34" charset="0"/>
                <a:ea typeface="Source Code Pro Light"/>
                <a:cs typeface="Biome Light" panose="020B0502040204020203" pitchFamily="34" charset="0"/>
                <a:sym typeface="Source Code Pro Light"/>
              </a:rPr>
              <a:t>bal</a:t>
            </a: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sales</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00AA4920-2948-4FBC-9614-996D7046B72D}"/>
              </a:ext>
            </a:extLst>
          </p:cNvPr>
          <p:cNvPicPr>
            <a:picLocks noChangeAspect="1"/>
          </p:cNvPicPr>
          <p:nvPr/>
        </p:nvPicPr>
        <p:blipFill>
          <a:blip r:embed="rId3"/>
          <a:stretch>
            <a:fillRect/>
          </a:stretch>
        </p:blipFill>
        <p:spPr>
          <a:xfrm>
            <a:off x="5344813" y="948274"/>
            <a:ext cx="3066959" cy="3690660"/>
          </a:xfrm>
          <a:prstGeom prst="rect">
            <a:avLst/>
          </a:prstGeom>
          <a:effectLst>
            <a:softEdge rad="25400"/>
          </a:effectLst>
        </p:spPr>
      </p:pic>
    </p:spTree>
    <p:extLst>
      <p:ext uri="{BB962C8B-B14F-4D97-AF65-F5344CB8AC3E}">
        <p14:creationId xmlns:p14="http://schemas.microsoft.com/office/powerpoint/2010/main" val="3746196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t>Number of Games Released per Publisher: </a:t>
            </a:r>
            <a:r>
              <a:rPr lang="es" dirty="0"/>
              <a:t>Analysis</a:t>
            </a:r>
            <a:endParaRPr sz="2800" dirty="0"/>
          </a:p>
        </p:txBody>
      </p:sp>
      <p:sp>
        <p:nvSpPr>
          <p:cNvPr id="1774" name="Google Shape;1774;p44"/>
          <p:cNvSpPr txBox="1"/>
          <p:nvPr/>
        </p:nvSpPr>
        <p:spPr>
          <a:xfrm>
            <a:off x="1516090" y="489248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Activision</a:t>
            </a:r>
          </a:p>
          <a:p>
            <a:pPr marL="0" marR="0" lvl="0" indent="0" rtl="0">
              <a:lnSpc>
                <a:spcPct val="100000"/>
              </a:lnSpc>
              <a:spcBef>
                <a:spcPts val="0"/>
              </a:spcBef>
              <a:spcAft>
                <a:spcPts val="0"/>
              </a:spcAft>
              <a:buNone/>
            </a:pP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EA</a:t>
            </a:r>
          </a:p>
          <a:p>
            <a:pPr marL="0" marR="0" lvl="0" indent="0" rtl="0">
              <a:lnSpc>
                <a:spcPct val="100000"/>
              </a:lnSpc>
              <a:spcBef>
                <a:spcPts val="0"/>
              </a:spcBef>
              <a:spcAft>
                <a:spcPts val="0"/>
              </a:spcAft>
              <a:buNone/>
            </a:pP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U</a:t>
            </a: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bi</a:t>
            </a:r>
            <a:r>
              <a:rPr lang="e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soft</a:t>
            </a:r>
            <a:endParaRPr sz="11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75" name="Google Shape;1775;p44"/>
          <p:cNvSpPr txBox="1"/>
          <p:nvPr/>
        </p:nvSpPr>
        <p:spPr>
          <a:xfrm>
            <a:off x="1851890" y="4170029"/>
            <a:ext cx="951300" cy="540900"/>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n-US" sz="2400" dirty="0">
                <a:solidFill>
                  <a:schemeClr val="lt1"/>
                </a:solidFill>
                <a:latin typeface="Biome" panose="020B0502040204020203" pitchFamily="34" charset="0"/>
                <a:ea typeface="Teko"/>
                <a:cs typeface="Biome" panose="020B0502040204020203" pitchFamily="34" charset="0"/>
                <a:sym typeface="Teko"/>
              </a:rPr>
              <a:t>Sales</a:t>
            </a:r>
            <a:endParaRPr sz="2400" dirty="0">
              <a:solidFill>
                <a:schemeClr val="lt1"/>
              </a:solidFill>
              <a:latin typeface="Biome" panose="020B0502040204020203" pitchFamily="34" charset="0"/>
              <a:ea typeface="Teko"/>
              <a:cs typeface="Biome" panose="020B0502040204020203" pitchFamily="34" charset="0"/>
              <a:sym typeface="Teko"/>
            </a:endParaRPr>
          </a:p>
        </p:txBody>
      </p:sp>
      <p:sp>
        <p:nvSpPr>
          <p:cNvPr id="1777" name="Google Shape;1777;p44"/>
          <p:cNvSpPr/>
          <p:nvPr/>
        </p:nvSpPr>
        <p:spPr>
          <a:xfrm flipH="1">
            <a:off x="1372415" y="4495804"/>
            <a:ext cx="532786"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6123069" y="4887756"/>
            <a:ext cx="15582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Nintendo</a:t>
            </a:r>
          </a:p>
          <a:p>
            <a:pPr marL="0" marR="0" lvl="0" indent="0" algn="r" rtl="0">
              <a:lnSpc>
                <a:spcPct val="100000"/>
              </a:lnSpc>
              <a:spcBef>
                <a:spcPts val="0"/>
              </a:spcBef>
              <a:spcAft>
                <a:spcPts val="0"/>
              </a:spcAft>
              <a:buNone/>
            </a:pP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Ubisoft</a:t>
            </a:r>
          </a:p>
          <a:p>
            <a:pPr marL="0" marR="0" lvl="0" indent="0" algn="r" rtl="0">
              <a:lnSpc>
                <a:spcPct val="100000"/>
              </a:lnSpc>
              <a:spcBef>
                <a:spcPts val="0"/>
              </a:spcBef>
              <a:spcAft>
                <a:spcPts val="0"/>
              </a:spcAft>
              <a:buNone/>
            </a:pPr>
            <a:r>
              <a:rPr lang="en-US" sz="1100" dirty="0">
                <a:solidFill>
                  <a:schemeClr val="lt1"/>
                </a:solidFill>
                <a:latin typeface="Biome Light" panose="020B0502040204020203" pitchFamily="34" charset="0"/>
                <a:ea typeface="Source Code Pro Light"/>
                <a:cs typeface="Biome Light" panose="020B0502040204020203" pitchFamily="34" charset="0"/>
                <a:sym typeface="Source Code Pro Light"/>
              </a:rPr>
              <a:t>EA</a:t>
            </a:r>
          </a:p>
        </p:txBody>
      </p:sp>
      <p:sp>
        <p:nvSpPr>
          <p:cNvPr id="1780" name="Google Shape;1780;p44"/>
          <p:cNvSpPr txBox="1"/>
          <p:nvPr/>
        </p:nvSpPr>
        <p:spPr>
          <a:xfrm>
            <a:off x="5121397" y="4154410"/>
            <a:ext cx="1994980" cy="572394"/>
          </a:xfrm>
          <a:prstGeom prst="rect">
            <a:avLst/>
          </a:prstGeom>
          <a:noFill/>
          <a:ln>
            <a:noFill/>
          </a:ln>
        </p:spPr>
        <p:txBody>
          <a:bodyPr spcFirstLastPara="1" wrap="square" lIns="0" tIns="6350" rIns="0" bIns="0" anchor="ctr" anchorCtr="0">
            <a:noAutofit/>
          </a:bodyPr>
          <a:lstStyle/>
          <a:p>
            <a:pPr marL="0" marR="0" lvl="0" indent="0" algn="r" rtl="0">
              <a:lnSpc>
                <a:spcPct val="100000"/>
              </a:lnSpc>
              <a:spcBef>
                <a:spcPts val="0"/>
              </a:spcBef>
              <a:spcAft>
                <a:spcPts val="0"/>
              </a:spcAft>
              <a:buNone/>
            </a:pPr>
            <a:r>
              <a:rPr lang="es" sz="2400" dirty="0">
                <a:solidFill>
                  <a:schemeClr val="lt1"/>
                </a:solidFill>
                <a:latin typeface="Biome" panose="020B0502040204020203" pitchFamily="34" charset="0"/>
                <a:ea typeface="Teko"/>
                <a:cs typeface="Biome" panose="020B0502040204020203" pitchFamily="34" charset="0"/>
                <a:sym typeface="Teko"/>
              </a:rPr>
              <a:t>Game Count</a:t>
            </a:r>
            <a:endParaRPr sz="2400" dirty="0">
              <a:solidFill>
                <a:schemeClr val="lt1"/>
              </a:solidFill>
              <a:latin typeface="Biome" panose="020B0502040204020203" pitchFamily="34" charset="0"/>
              <a:ea typeface="Teko"/>
              <a:cs typeface="Biome" panose="020B0502040204020203" pitchFamily="34" charset="0"/>
              <a:sym typeface="Teko"/>
            </a:endParaRPr>
          </a:p>
        </p:txBody>
      </p:sp>
      <p:sp>
        <p:nvSpPr>
          <p:cNvPr id="1781" name="Google Shape;1781;p44"/>
          <p:cNvSpPr/>
          <p:nvPr/>
        </p:nvSpPr>
        <p:spPr>
          <a:xfrm>
            <a:off x="7212338" y="449580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2898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94855" y="4695589"/>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04F666F-DF85-4D67-BCDE-D3A86E31F2F2}"/>
              </a:ext>
            </a:extLst>
          </p:cNvPr>
          <p:cNvPicPr>
            <a:picLocks noChangeAspect="1"/>
          </p:cNvPicPr>
          <p:nvPr/>
        </p:nvPicPr>
        <p:blipFill>
          <a:blip r:embed="rId3"/>
          <a:stretch>
            <a:fillRect/>
          </a:stretch>
        </p:blipFill>
        <p:spPr>
          <a:xfrm>
            <a:off x="458010" y="993413"/>
            <a:ext cx="3964030" cy="3171224"/>
          </a:xfrm>
          <a:prstGeom prst="rect">
            <a:avLst/>
          </a:prstGeom>
        </p:spPr>
      </p:pic>
      <p:sp>
        <p:nvSpPr>
          <p:cNvPr id="22" name="Google Shape;1773;p44">
            <a:extLst>
              <a:ext uri="{FF2B5EF4-FFF2-40B4-BE49-F238E27FC236}">
                <a16:creationId xmlns:a16="http://schemas.microsoft.com/office/drawing/2014/main" id="{E49DEFDD-4F2D-4A16-A91D-B8AA1DDBB252}"/>
              </a:ext>
            </a:extLst>
          </p:cNvPr>
          <p:cNvSpPr txBox="1"/>
          <p:nvPr/>
        </p:nvSpPr>
        <p:spPr>
          <a:xfrm>
            <a:off x="3272143" y="4533169"/>
            <a:ext cx="2587525" cy="540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Biome" panose="020B0502040204020203" pitchFamily="34" charset="0"/>
                <a:ea typeface="Teko"/>
                <a:cs typeface="Biome" panose="020B0502040204020203" pitchFamily="34" charset="0"/>
                <a:sym typeface="Teko"/>
              </a:rPr>
              <a:t>Quality &gt; Quantity</a:t>
            </a:r>
            <a:endParaRPr sz="2000" dirty="0">
              <a:solidFill>
                <a:schemeClr val="lt1"/>
              </a:solidFill>
              <a:latin typeface="Biome" panose="020B0502040204020203" pitchFamily="34" charset="0"/>
              <a:ea typeface="Teko"/>
              <a:cs typeface="Biome" panose="020B0502040204020203" pitchFamily="34" charset="0"/>
              <a:sym typeface="Teko"/>
            </a:endParaRPr>
          </a:p>
        </p:txBody>
      </p:sp>
      <p:pic>
        <p:nvPicPr>
          <p:cNvPr id="4" name="Picture 3" descr="A screenshot of a cell phone&#10;&#10;Description automatically generated">
            <a:extLst>
              <a:ext uri="{FF2B5EF4-FFF2-40B4-BE49-F238E27FC236}">
                <a16:creationId xmlns:a16="http://schemas.microsoft.com/office/drawing/2014/main" id="{AB4D52DA-740C-4E4E-A721-BAA2A3C8A5EA}"/>
              </a:ext>
            </a:extLst>
          </p:cNvPr>
          <p:cNvPicPr>
            <a:picLocks noChangeAspect="1"/>
          </p:cNvPicPr>
          <p:nvPr/>
        </p:nvPicPr>
        <p:blipFill>
          <a:blip r:embed="rId4"/>
          <a:stretch>
            <a:fillRect/>
          </a:stretch>
        </p:blipFill>
        <p:spPr>
          <a:xfrm>
            <a:off x="4721962" y="995803"/>
            <a:ext cx="3964028" cy="3171222"/>
          </a:xfrm>
          <a:prstGeom prst="rect">
            <a:avLst/>
          </a:prstGeom>
        </p:spPr>
      </p:pic>
      <p:grpSp>
        <p:nvGrpSpPr>
          <p:cNvPr id="16" name="Google Shape;5016;p53">
            <a:extLst>
              <a:ext uri="{FF2B5EF4-FFF2-40B4-BE49-F238E27FC236}">
                <a16:creationId xmlns:a16="http://schemas.microsoft.com/office/drawing/2014/main" id="{4B08CD2B-E8AE-4FF9-9D3C-999514DDF3E4}"/>
              </a:ext>
            </a:extLst>
          </p:cNvPr>
          <p:cNvGrpSpPr>
            <a:grpSpLocks noChangeAspect="1"/>
          </p:cNvGrpSpPr>
          <p:nvPr/>
        </p:nvGrpSpPr>
        <p:grpSpPr>
          <a:xfrm>
            <a:off x="4072958" y="4052257"/>
            <a:ext cx="824702" cy="914400"/>
            <a:chOff x="3300325" y="249875"/>
            <a:chExt cx="433725" cy="480900"/>
          </a:xfrm>
          <a:solidFill>
            <a:srgbClr val="11FFFF">
              <a:alpha val="30000"/>
            </a:srgbClr>
          </a:solidFill>
        </p:grpSpPr>
        <p:sp>
          <p:nvSpPr>
            <p:cNvPr id="17" name="Google Shape;5017;p53">
              <a:extLst>
                <a:ext uri="{FF2B5EF4-FFF2-40B4-BE49-F238E27FC236}">
                  <a16:creationId xmlns:a16="http://schemas.microsoft.com/office/drawing/2014/main" id="{661ACFC7-2EFD-4E44-8557-876244399099}"/>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5018;p53">
              <a:extLst>
                <a:ext uri="{FF2B5EF4-FFF2-40B4-BE49-F238E27FC236}">
                  <a16:creationId xmlns:a16="http://schemas.microsoft.com/office/drawing/2014/main" id="{B600C3AB-B904-4014-9227-2EF0A8A0384A}"/>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019;p53">
              <a:extLst>
                <a:ext uri="{FF2B5EF4-FFF2-40B4-BE49-F238E27FC236}">
                  <a16:creationId xmlns:a16="http://schemas.microsoft.com/office/drawing/2014/main" id="{41301F0E-E1A1-462C-B68D-69C105F0ED58}"/>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020;p53">
              <a:extLst>
                <a:ext uri="{FF2B5EF4-FFF2-40B4-BE49-F238E27FC236}">
                  <a16:creationId xmlns:a16="http://schemas.microsoft.com/office/drawing/2014/main" id="{F34E4A0F-CDB5-4B8C-8150-844E587A9860}"/>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021;p53">
              <a:extLst>
                <a:ext uri="{FF2B5EF4-FFF2-40B4-BE49-F238E27FC236}">
                  <a16:creationId xmlns:a16="http://schemas.microsoft.com/office/drawing/2014/main" id="{939717FB-C54A-4449-96E3-833FACAE734B}"/>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022;p53">
              <a:extLst>
                <a:ext uri="{FF2B5EF4-FFF2-40B4-BE49-F238E27FC236}">
                  <a16:creationId xmlns:a16="http://schemas.microsoft.com/office/drawing/2014/main" id="{514DE46F-ABAC-45CA-91CE-671B1A8A65E5}"/>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594039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38"/>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rPr>
              <a:t>A Video Game is More Likely to Be Successful If…</a:t>
            </a:r>
            <a:endParaRPr dirty="0">
              <a:solidFill>
                <a:srgbClr val="F3F3F3"/>
              </a:solidFill>
            </a:endParaRPr>
          </a:p>
        </p:txBody>
      </p:sp>
      <p:sp>
        <p:nvSpPr>
          <p:cNvPr id="1182" name="Google Shape;1182;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txBox="1">
            <a:spLocks noGrp="1"/>
          </p:cNvSpPr>
          <p:nvPr>
            <p:ph type="subTitle" idx="3"/>
          </p:nvPr>
        </p:nvSpPr>
        <p:spPr>
          <a:xfrm>
            <a:off x="5846078" y="3262225"/>
            <a:ext cx="1105996" cy="4847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PlayStation</a:t>
            </a:r>
          </a:p>
          <a:p>
            <a:pPr marL="0" lvl="0" indent="0" algn="l" rtl="0">
              <a:spcBef>
                <a:spcPts val="0"/>
              </a:spcBef>
              <a:spcAft>
                <a:spcPts val="0"/>
              </a:spcAft>
              <a:buNone/>
            </a:pPr>
            <a:r>
              <a:rPr lang="en-US" dirty="0">
                <a:solidFill>
                  <a:srgbClr val="F3F3F3"/>
                </a:solidFill>
              </a:rPr>
              <a:t>Xbox</a:t>
            </a:r>
            <a:endParaRPr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1186" name="Google Shape;1186;p38"/>
          <p:cNvSpPr txBox="1">
            <a:spLocks noGrp="1"/>
          </p:cNvSpPr>
          <p:nvPr>
            <p:ph type="ctrTitle" idx="4"/>
          </p:nvPr>
        </p:nvSpPr>
        <p:spPr>
          <a:xfrm>
            <a:off x="5846088" y="302982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Platform</a:t>
            </a:r>
            <a:endParaRPr dirty="0">
              <a:solidFill>
                <a:srgbClr val="F3F3F3"/>
              </a:solidFill>
            </a:endParaRPr>
          </a:p>
        </p:txBody>
      </p:sp>
      <p:sp>
        <p:nvSpPr>
          <p:cNvPr id="1187" name="Google Shape;1187;p38"/>
          <p:cNvSpPr txBox="1">
            <a:spLocks noGrp="1"/>
          </p:cNvSpPr>
          <p:nvPr>
            <p:ph type="subTitle" idx="1"/>
          </p:nvPr>
        </p:nvSpPr>
        <p:spPr>
          <a:xfrm>
            <a:off x="2487497" y="1398557"/>
            <a:ext cx="955923" cy="56747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3F3F3"/>
                </a:solidFill>
              </a:rPr>
              <a:t>Shooter</a:t>
            </a:r>
          </a:p>
          <a:p>
            <a:pPr marL="0" lvl="0" indent="0" algn="r" rtl="0">
              <a:spcBef>
                <a:spcPts val="0"/>
              </a:spcBef>
              <a:spcAft>
                <a:spcPts val="0"/>
              </a:spcAft>
              <a:buNone/>
            </a:pPr>
            <a:r>
              <a:rPr lang="en-US" dirty="0">
                <a:solidFill>
                  <a:srgbClr val="F3F3F3"/>
                </a:solidFill>
              </a:rPr>
              <a:t>Action</a:t>
            </a:r>
            <a:endParaRPr dirty="0">
              <a:solidFill>
                <a:srgbClr val="F3F3F3"/>
              </a:solidFill>
            </a:endParaRPr>
          </a:p>
        </p:txBody>
      </p:sp>
      <p:sp>
        <p:nvSpPr>
          <p:cNvPr id="1188" name="Google Shape;1188;p38"/>
          <p:cNvSpPr txBox="1">
            <a:spLocks noGrp="1"/>
          </p:cNvSpPr>
          <p:nvPr>
            <p:ph type="ctrTitle" idx="2"/>
          </p:nvPr>
        </p:nvSpPr>
        <p:spPr>
          <a:xfrm>
            <a:off x="823789" y="1715032"/>
            <a:ext cx="2619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3F3F3"/>
                </a:solidFill>
              </a:rPr>
              <a:t>G</a:t>
            </a:r>
            <a:r>
              <a:rPr lang="en-US" dirty="0" err="1">
                <a:solidFill>
                  <a:srgbClr val="F3F3F3"/>
                </a:solidFill>
              </a:rPr>
              <a:t>enre</a:t>
            </a:r>
            <a:endParaRPr dirty="0">
              <a:solidFill>
                <a:srgbClr val="F3F3F3"/>
              </a:solidFill>
            </a:endParaRPr>
          </a:p>
        </p:txBody>
      </p:sp>
      <p:grpSp>
        <p:nvGrpSpPr>
          <p:cNvPr id="1189" name="Google Shape;1189;p38"/>
          <p:cNvGrpSpPr/>
          <p:nvPr/>
        </p:nvGrpSpPr>
        <p:grpSpPr>
          <a:xfrm>
            <a:off x="3470917" y="1606687"/>
            <a:ext cx="2202167" cy="2202148"/>
            <a:chOff x="2220800" y="1544675"/>
            <a:chExt cx="2904850" cy="2904825"/>
          </a:xfrm>
        </p:grpSpPr>
        <p:sp>
          <p:nvSpPr>
            <p:cNvPr id="1190" name="Google Shape;1190;p38"/>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rot="10800000" flipH="1">
            <a:off x="2936968" y="175533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flipH="1">
            <a:off x="5745232" y="29292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rot="10800000" flipH="1">
            <a:off x="6764513" y="3582547"/>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flipH="1">
            <a:off x="2719227" y="1454519"/>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6" name="Google Shape;1246;p38"/>
          <p:cNvPicPr preferRelativeResize="0"/>
          <p:nvPr/>
        </p:nvPicPr>
        <p:blipFill>
          <a:blip r:embed="rId3">
            <a:alphaModFix/>
          </a:blip>
          <a:stretch>
            <a:fillRect/>
          </a:stretch>
        </p:blipFill>
        <p:spPr>
          <a:xfrm>
            <a:off x="4147534" y="2151550"/>
            <a:ext cx="840215" cy="1112399"/>
          </a:xfrm>
          <a:prstGeom prst="rect">
            <a:avLst/>
          </a:prstGeom>
          <a:noFill/>
          <a:ln>
            <a:noFill/>
          </a:ln>
        </p:spPr>
      </p:pic>
      <p:sp>
        <p:nvSpPr>
          <p:cNvPr id="68" name="Google Shape;1242;p38">
            <a:extLst>
              <a:ext uri="{FF2B5EF4-FFF2-40B4-BE49-F238E27FC236}">
                <a16:creationId xmlns:a16="http://schemas.microsoft.com/office/drawing/2014/main" id="{C1228C07-91C6-4FF0-8AA9-9496D3035DD2}"/>
              </a:ext>
            </a:extLst>
          </p:cNvPr>
          <p:cNvSpPr/>
          <p:nvPr/>
        </p:nvSpPr>
        <p:spPr>
          <a:xfrm rot="10800000" flipH="1" flipV="1">
            <a:off x="3532740" y="374701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88;p38">
            <a:extLst>
              <a:ext uri="{FF2B5EF4-FFF2-40B4-BE49-F238E27FC236}">
                <a16:creationId xmlns:a16="http://schemas.microsoft.com/office/drawing/2014/main" id="{1F6921F5-8581-4953-8BEC-C8A276DD2244}"/>
              </a:ext>
            </a:extLst>
          </p:cNvPr>
          <p:cNvSpPr txBox="1">
            <a:spLocks/>
          </p:cNvSpPr>
          <p:nvPr/>
        </p:nvSpPr>
        <p:spPr>
          <a:xfrm>
            <a:off x="1343220" y="3803682"/>
            <a:ext cx="2619300"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1pPr>
            <a:lvl2pPr marR="0" lvl="1"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2pPr>
            <a:lvl3pPr marR="0" lvl="2"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3pPr>
            <a:lvl4pPr marR="0" lvl="3"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4pPr>
            <a:lvl5pPr marR="0" lvl="4"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5pPr>
            <a:lvl6pPr marR="0" lvl="5"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6pPr>
            <a:lvl7pPr marR="0" lvl="6"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7pPr>
            <a:lvl8pPr marR="0" lvl="7"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8pPr>
            <a:lvl9pPr marR="0" lvl="8"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9pPr>
          </a:lstStyle>
          <a:p>
            <a:r>
              <a:rPr lang="en-US" dirty="0">
                <a:solidFill>
                  <a:srgbClr val="F3F3F3"/>
                </a:solidFill>
                <a:latin typeface="Biome" panose="020B0502040204020203" pitchFamily="34" charset="0"/>
                <a:cs typeface="Biome" panose="020B0502040204020203" pitchFamily="34" charset="0"/>
              </a:rPr>
              <a:t>Publisher</a:t>
            </a:r>
          </a:p>
        </p:txBody>
      </p:sp>
      <p:sp>
        <p:nvSpPr>
          <p:cNvPr id="70" name="Google Shape;1185;p38">
            <a:extLst>
              <a:ext uri="{FF2B5EF4-FFF2-40B4-BE49-F238E27FC236}">
                <a16:creationId xmlns:a16="http://schemas.microsoft.com/office/drawing/2014/main" id="{98ABA506-FE80-49EB-8519-F1FA401718BD}"/>
              </a:ext>
            </a:extLst>
          </p:cNvPr>
          <p:cNvSpPr txBox="1">
            <a:spLocks/>
          </p:cNvSpPr>
          <p:nvPr/>
        </p:nvSpPr>
        <p:spPr>
          <a:xfrm>
            <a:off x="3140441" y="4058606"/>
            <a:ext cx="1105996" cy="484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latin typeface="Biome Light" panose="020B0502040204020203" pitchFamily="34" charset="0"/>
                <a:cs typeface="Biome Light" panose="020B0502040204020203" pitchFamily="34" charset="0"/>
              </a:rPr>
              <a:t>Activision</a:t>
            </a:r>
          </a:p>
          <a:p>
            <a:pPr marL="0" indent="0"/>
            <a:r>
              <a:rPr lang="en-US" dirty="0">
                <a:solidFill>
                  <a:srgbClr val="F3F3F3"/>
                </a:solidFill>
                <a:latin typeface="Biome Light" panose="020B0502040204020203" pitchFamily="34" charset="0"/>
                <a:cs typeface="Biome Light" panose="020B0502040204020203" pitchFamily="34" charset="0"/>
              </a:rPr>
              <a:t>EA</a:t>
            </a:r>
          </a:p>
          <a:p>
            <a:pPr marL="0" indent="0"/>
            <a:r>
              <a:rPr lang="en-US" dirty="0">
                <a:solidFill>
                  <a:srgbClr val="F3F3F3"/>
                </a:solidFill>
                <a:latin typeface="Biome Light" panose="020B0502040204020203" pitchFamily="34" charset="0"/>
                <a:cs typeface="Biome Light" panose="020B0502040204020203" pitchFamily="34" charset="0"/>
              </a:rPr>
              <a:t>Ubisoft</a:t>
            </a:r>
          </a:p>
          <a:p>
            <a:pPr marL="0" indent="0"/>
            <a:endParaRPr lang="en-US" dirty="0">
              <a:solidFill>
                <a:srgbClr val="F3F3F3"/>
              </a:solidFill>
              <a:latin typeface="Biome Light" panose="020B0502040204020203" pitchFamily="34" charset="0"/>
              <a:cs typeface="Biome Light" panose="020B0502040204020203" pitchFamily="34" charset="0"/>
            </a:endParaRPr>
          </a:p>
        </p:txBody>
      </p:sp>
      <p:sp>
        <p:nvSpPr>
          <p:cNvPr id="71" name="Google Shape;1244;p38">
            <a:extLst>
              <a:ext uri="{FF2B5EF4-FFF2-40B4-BE49-F238E27FC236}">
                <a16:creationId xmlns:a16="http://schemas.microsoft.com/office/drawing/2014/main" id="{3586F110-8FED-4C8B-8E01-AF5C046D3221}"/>
              </a:ext>
            </a:extLst>
          </p:cNvPr>
          <p:cNvSpPr/>
          <p:nvPr/>
        </p:nvSpPr>
        <p:spPr>
          <a:xfrm rot="10800000">
            <a:off x="3136703" y="4565332"/>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06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DATA LIMITATIONS</a:t>
            </a:r>
            <a:endParaRPr dirty="0">
              <a:solidFill>
                <a:srgbClr val="F3F3F3"/>
              </a:solidFill>
            </a:endParaRPr>
          </a:p>
        </p:txBody>
      </p:sp>
      <p:pic>
        <p:nvPicPr>
          <p:cNvPr id="668" name="Google Shape;668;p31"/>
          <p:cNvPicPr preferRelativeResize="0"/>
          <p:nvPr/>
        </p:nvPicPr>
        <p:blipFill rotWithShape="1">
          <a:blip r:embed="rId3">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Biome" panose="020B0502040204020203" pitchFamily="34" charset="0"/>
                <a:ea typeface="Teko"/>
                <a:cs typeface="Biome" panose="020B0502040204020203" pitchFamily="34" charset="0"/>
                <a:sym typeface="Teko"/>
              </a:rPr>
              <a:t>Missing Data</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Biome" panose="020B0502040204020203" pitchFamily="34" charset="0"/>
                <a:ea typeface="Teko"/>
                <a:cs typeface="Biome" panose="020B0502040204020203" pitchFamily="34" charset="0"/>
                <a:sym typeface="Teko"/>
              </a:rPr>
              <a:t>Critic Ratings</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Biome" panose="020B0502040204020203" pitchFamily="34" charset="0"/>
                <a:ea typeface="Teko"/>
                <a:cs typeface="Biome" panose="020B0502040204020203" pitchFamily="34" charset="0"/>
                <a:sym typeface="Teko"/>
              </a:rPr>
              <a:t>Single Dataset</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Biome" panose="020B0502040204020203" pitchFamily="34" charset="0"/>
                <a:ea typeface="Teko"/>
                <a:cs typeface="Biome" panose="020B0502040204020203" pitchFamily="34" charset="0"/>
                <a:sym typeface="Teko"/>
              </a:rPr>
              <a:t>Current Trends</a:t>
            </a:r>
            <a:endParaRPr dirty="0">
              <a:solidFill>
                <a:srgbClr val="F3F3F3"/>
              </a:solidFill>
              <a:latin typeface="Biome" panose="020B0502040204020203" pitchFamily="34" charset="0"/>
              <a:ea typeface="Teko"/>
              <a:cs typeface="Biome" panose="020B0502040204020203" pitchFamily="34" charset="0"/>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51F42B12-A221-4FC2-953C-AEE6AC8F7E6D}"/>
              </a:ext>
            </a:extLst>
          </p:cNvPr>
          <p:cNvSpPr>
            <a:spLocks noGrp="1"/>
          </p:cNvSpPr>
          <p:nvPr>
            <p:ph type="subTitle" idx="8"/>
          </p:nvPr>
        </p:nvSpPr>
        <p:spPr/>
        <p:txBody>
          <a:bodyPr/>
          <a:lstStyle/>
          <a:p>
            <a:r>
              <a:rPr lang="en-US" dirty="0"/>
              <a:t>Dropping </a:t>
            </a:r>
            <a:r>
              <a:rPr lang="en-US" dirty="0" err="1"/>
              <a:t>NaNs</a:t>
            </a:r>
            <a:endParaRPr lang="en-US" dirty="0"/>
          </a:p>
        </p:txBody>
      </p:sp>
      <p:sp>
        <p:nvSpPr>
          <p:cNvPr id="5" name="Subtitle 4">
            <a:extLst>
              <a:ext uri="{FF2B5EF4-FFF2-40B4-BE49-F238E27FC236}">
                <a16:creationId xmlns:a16="http://schemas.microsoft.com/office/drawing/2014/main" id="{85EB3836-4109-4594-8CB0-B1A3AC1E59B8}"/>
              </a:ext>
            </a:extLst>
          </p:cNvPr>
          <p:cNvSpPr>
            <a:spLocks noGrp="1"/>
          </p:cNvSpPr>
          <p:nvPr>
            <p:ph type="subTitle" idx="4"/>
          </p:nvPr>
        </p:nvSpPr>
        <p:spPr/>
        <p:txBody>
          <a:bodyPr/>
          <a:lstStyle/>
          <a:p>
            <a:r>
              <a:rPr lang="en-US" dirty="0"/>
              <a:t>Source unclear</a:t>
            </a:r>
          </a:p>
        </p:txBody>
      </p:sp>
      <p:sp>
        <p:nvSpPr>
          <p:cNvPr id="7" name="Subtitle 6">
            <a:extLst>
              <a:ext uri="{FF2B5EF4-FFF2-40B4-BE49-F238E27FC236}">
                <a16:creationId xmlns:a16="http://schemas.microsoft.com/office/drawing/2014/main" id="{CDAE3282-37F5-4FA2-982E-41345107AF1B}"/>
              </a:ext>
            </a:extLst>
          </p:cNvPr>
          <p:cNvSpPr>
            <a:spLocks noGrp="1"/>
          </p:cNvSpPr>
          <p:nvPr>
            <p:ph type="subTitle" idx="6"/>
          </p:nvPr>
        </p:nvSpPr>
        <p:spPr/>
        <p:txBody>
          <a:bodyPr/>
          <a:lstStyle/>
          <a:p>
            <a:r>
              <a:rPr lang="en-US" dirty="0"/>
              <a:t>Lack of diversity</a:t>
            </a:r>
          </a:p>
        </p:txBody>
      </p:sp>
      <p:sp>
        <p:nvSpPr>
          <p:cNvPr id="9" name="Subtitle 8">
            <a:extLst>
              <a:ext uri="{FF2B5EF4-FFF2-40B4-BE49-F238E27FC236}">
                <a16:creationId xmlns:a16="http://schemas.microsoft.com/office/drawing/2014/main" id="{6C3216AE-F191-4B8A-8D67-59A4E0F8F75B}"/>
              </a:ext>
            </a:extLst>
          </p:cNvPr>
          <p:cNvSpPr>
            <a:spLocks noGrp="1"/>
          </p:cNvSpPr>
          <p:nvPr>
            <p:ph type="subTitle" idx="1"/>
          </p:nvPr>
        </p:nvSpPr>
        <p:spPr/>
        <p:txBody>
          <a:bodyPr/>
          <a:lstStyle/>
          <a:p>
            <a:r>
              <a:rPr lang="en-US" dirty="0"/>
              <a:t>Mobile games missing</a:t>
            </a:r>
          </a:p>
        </p:txBody>
      </p:sp>
    </p:spTree>
    <p:extLst>
      <p:ext uri="{BB962C8B-B14F-4D97-AF65-F5344CB8AC3E}">
        <p14:creationId xmlns:p14="http://schemas.microsoft.com/office/powerpoint/2010/main" val="361368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41"/>
          <p:cNvSpPr txBox="1">
            <a:spLocks noGrp="1"/>
          </p:cNvSpPr>
          <p:nvPr>
            <p:ph type="ctrTitle"/>
          </p:nvPr>
        </p:nvSpPr>
        <p:spPr>
          <a:xfrm>
            <a:off x="1964851" y="-45504"/>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THANKS!</a:t>
            </a:r>
            <a:endParaRPr dirty="0">
              <a:solidFill>
                <a:srgbClr val="F3F3F3"/>
              </a:solidFill>
            </a:endParaRPr>
          </a:p>
        </p:txBody>
      </p:sp>
      <p:sp>
        <p:nvSpPr>
          <p:cNvPr id="1580" name="Google Shape;1580;p41"/>
          <p:cNvSpPr/>
          <p:nvPr/>
        </p:nvSpPr>
        <p:spPr>
          <a:xfrm>
            <a:off x="4534439" y="1441865"/>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txBox="1">
            <a:spLocks noGrp="1"/>
          </p:cNvSpPr>
          <p:nvPr>
            <p:ph type="subTitle" idx="4294967295"/>
          </p:nvPr>
        </p:nvSpPr>
        <p:spPr>
          <a:xfrm>
            <a:off x="3357707" y="4229826"/>
            <a:ext cx="18591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rgbClr val="F3F3F3"/>
                </a:solidFill>
                <a:latin typeface="Biome Light" panose="020B0502040204020203" pitchFamily="34" charset="0"/>
                <a:cs typeface="Biome Light" panose="020B0502040204020203" pitchFamily="34" charset="0"/>
              </a:rPr>
              <a:t>Any questions?</a:t>
            </a:r>
            <a:endParaRPr sz="1000" dirty="0">
              <a:solidFill>
                <a:srgbClr val="F3F3F3"/>
              </a:solidFill>
              <a:latin typeface="Biome Light" panose="020B0502040204020203" pitchFamily="34" charset="0"/>
              <a:cs typeface="Biome Light" panose="020B0502040204020203" pitchFamily="34" charset="0"/>
            </a:endParaRPr>
          </a:p>
        </p:txBody>
      </p:sp>
      <p:sp>
        <p:nvSpPr>
          <p:cNvPr id="1587" name="Google Shape;1587;p41"/>
          <p:cNvSpPr/>
          <p:nvPr/>
        </p:nvSpPr>
        <p:spPr>
          <a:xfrm>
            <a:off x="3265206" y="1469008"/>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3358510" y="1562882"/>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604565" y="1677107"/>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3473875" y="1678247"/>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3473305" y="2815444"/>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604565" y="2815444"/>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3712229" y="2683669"/>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3722393" y="2594901"/>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3742198" y="2507819"/>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3770743" y="2424109"/>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3808074" y="2343818"/>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854144" y="2268610"/>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3907600" y="2198484"/>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968393" y="2134864"/>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035955" y="2078606"/>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109192" y="2029402"/>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187226" y="1988698"/>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270081" y="1956473"/>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55739" y="1932987"/>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443961" y="1919142"/>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533584" y="1914345"/>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616154" y="1916316"/>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693618" y="1926480"/>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69396" y="1946000"/>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843204" y="1974569"/>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913876" y="2012161"/>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80892" y="2057970"/>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5043371" y="2111402"/>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5100769" y="2172480"/>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5151945" y="2240042"/>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5197184" y="2312994"/>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235370" y="2391313"/>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5266455" y="2473883"/>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5289918" y="2559826"/>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5305187" y="2648048"/>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5312264" y="2737409"/>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5308868" y="2820241"/>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5296995" y="2897420"/>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5276643" y="2973483"/>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5248645" y="3047006"/>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5213308" y="3117678"/>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5170895" y="3184979"/>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5121976" y="3247458"/>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5066834" y="3304571"/>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5006325" y="3356032"/>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941020" y="3401271"/>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871748" y="3439457"/>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99366" y="3470542"/>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24157" y="3493744"/>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647263" y="3509013"/>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569490" y="3516066"/>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479582" y="3512955"/>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390814" y="3500797"/>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303993" y="3480730"/>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220022" y="3452732"/>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140016" y="3417395"/>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064523" y="3374982"/>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3994682" y="3326063"/>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3930777" y="3270945"/>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3874519" y="3210436"/>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3825600" y="3145107"/>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3784611" y="3075835"/>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3752362" y="3003168"/>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3729185" y="2927959"/>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3715055" y="2851350"/>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3710519" y="2773316"/>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3944907" y="2148733"/>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3965828" y="2169654"/>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6119489" y="1814819"/>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5868977" y="1723391"/>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5613098" y="1740727"/>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5928939" y="2066448"/>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2843640" y="3248028"/>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2960122" y="3156387"/>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3204127" y="3173390"/>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2844187" y="3499396"/>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6119489" y="3482986"/>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5868977" y="3667338"/>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5613098" y="3159545"/>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5928939" y="3156315"/>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2843640" y="2049777"/>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2960122" y="2234105"/>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3204127" y="1726597"/>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2844187" y="1723391"/>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238063"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831100"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4534439" y="4034902"/>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41"/>
          <p:cNvGrpSpPr/>
          <p:nvPr/>
        </p:nvGrpSpPr>
        <p:grpSpPr>
          <a:xfrm>
            <a:off x="3033002" y="3312628"/>
            <a:ext cx="271916" cy="348066"/>
            <a:chOff x="1761450" y="238125"/>
            <a:chExt cx="4076700" cy="5218375"/>
          </a:xfrm>
        </p:grpSpPr>
        <p:sp>
          <p:nvSpPr>
            <p:cNvPr id="1677" name="Google Shape;1677;p41"/>
            <p:cNvSpPr/>
            <p:nvPr/>
          </p:nvSpPr>
          <p:spPr>
            <a:xfrm>
              <a:off x="1761450" y="238125"/>
              <a:ext cx="4076700" cy="5218375"/>
            </a:xfrm>
            <a:custGeom>
              <a:avLst/>
              <a:gdLst/>
              <a:ahLst/>
              <a:cxnLst/>
              <a:rect l="l" t="t" r="r" b="b"/>
              <a:pathLst>
                <a:path w="163068" h="208735" extrusionOk="0">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2527200" y="2311925"/>
              <a:ext cx="1065900" cy="931325"/>
            </a:xfrm>
            <a:custGeom>
              <a:avLst/>
              <a:gdLst/>
              <a:ahLst/>
              <a:cxnLst/>
              <a:rect l="l" t="t" r="r" b="b"/>
              <a:pathLst>
                <a:path w="42636" h="37253" extrusionOk="0">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4050550" y="2311925"/>
              <a:ext cx="1065900" cy="931325"/>
            </a:xfrm>
            <a:custGeom>
              <a:avLst/>
              <a:gdLst/>
              <a:ahLst/>
              <a:cxnLst/>
              <a:rect l="l" t="t" r="r" b="b"/>
              <a:pathLst>
                <a:path w="42636" h="37253" extrusionOk="0">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473200" y="2970850"/>
              <a:ext cx="649975" cy="854650"/>
            </a:xfrm>
            <a:custGeom>
              <a:avLst/>
              <a:gdLst/>
              <a:ahLst/>
              <a:cxnLst/>
              <a:rect l="l" t="t" r="r" b="b"/>
              <a:pathLst>
                <a:path w="25999" h="34186" extrusionOk="0">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2520700" y="3626125"/>
              <a:ext cx="2556600" cy="851775"/>
            </a:xfrm>
            <a:custGeom>
              <a:avLst/>
              <a:gdLst/>
              <a:ahLst/>
              <a:cxnLst/>
              <a:rect l="l" t="t" r="r" b="b"/>
              <a:pathLst>
                <a:path w="102264" h="34071" extrusionOk="0">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4129650" y="597175"/>
              <a:ext cx="454275" cy="241175"/>
            </a:xfrm>
            <a:custGeom>
              <a:avLst/>
              <a:gdLst/>
              <a:ahLst/>
              <a:cxnLst/>
              <a:rect l="l" t="t" r="r" b="b"/>
              <a:pathLst>
                <a:path w="18171" h="9647" extrusionOk="0">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4655650" y="798325"/>
              <a:ext cx="647525" cy="588025"/>
            </a:xfrm>
            <a:custGeom>
              <a:avLst/>
              <a:gdLst/>
              <a:ahLst/>
              <a:cxnLst/>
              <a:rect l="l" t="t" r="r" b="b"/>
              <a:pathLst>
                <a:path w="25901" h="23521" extrusionOk="0">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1"/>
          <p:cNvGrpSpPr/>
          <p:nvPr/>
        </p:nvGrpSpPr>
        <p:grpSpPr>
          <a:xfrm>
            <a:off x="3026400" y="1893998"/>
            <a:ext cx="290709" cy="290709"/>
            <a:chOff x="1190625" y="238125"/>
            <a:chExt cx="5219200" cy="5219200"/>
          </a:xfrm>
        </p:grpSpPr>
        <p:sp>
          <p:nvSpPr>
            <p:cNvPr id="1685" name="Google Shape;1685;p41"/>
            <p:cNvSpPr/>
            <p:nvPr/>
          </p:nvSpPr>
          <p:spPr>
            <a:xfrm>
              <a:off x="3066250" y="2113750"/>
              <a:ext cx="1467925" cy="1467925"/>
            </a:xfrm>
            <a:custGeom>
              <a:avLst/>
              <a:gdLst/>
              <a:ahLst/>
              <a:cxnLst/>
              <a:rect l="l" t="t" r="r" b="b"/>
              <a:pathLst>
                <a:path w="58717" h="58717" extrusionOk="0">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97025" y="645850"/>
              <a:ext cx="4206375" cy="4301250"/>
            </a:xfrm>
            <a:custGeom>
              <a:avLst/>
              <a:gdLst/>
              <a:ahLst/>
              <a:cxnLst/>
              <a:rect l="l" t="t" r="r" b="b"/>
              <a:pathLst>
                <a:path w="168255" h="172050" extrusionOk="0">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21692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26585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2495400" y="2929250"/>
              <a:ext cx="163125" cy="326225"/>
            </a:xfrm>
            <a:custGeom>
              <a:avLst/>
              <a:gdLst/>
              <a:ahLst/>
              <a:cxnLst/>
              <a:rect l="l" t="t" r="r" b="b"/>
              <a:pathLst>
                <a:path w="6525" h="13049" extrusionOk="0">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2495400" y="2439950"/>
              <a:ext cx="163125" cy="326225"/>
            </a:xfrm>
            <a:custGeom>
              <a:avLst/>
              <a:gdLst/>
              <a:ahLst/>
              <a:cxnLst/>
              <a:rect l="l" t="t" r="r" b="b"/>
              <a:pathLst>
                <a:path w="6525" h="13049" extrusionOk="0">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4901125" y="3010800"/>
              <a:ext cx="244675" cy="244675"/>
            </a:xfrm>
            <a:custGeom>
              <a:avLst/>
              <a:gdLst/>
              <a:ahLst/>
              <a:cxnLst/>
              <a:rect l="l" t="t" r="r" b="b"/>
              <a:pathLst>
                <a:path w="9787" h="9787" extrusionOk="0">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4901125" y="2439950"/>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8655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461570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3392450" y="3744750"/>
              <a:ext cx="326225" cy="163125"/>
            </a:xfrm>
            <a:custGeom>
              <a:avLst/>
              <a:gdLst/>
              <a:ahLst/>
              <a:cxnLst/>
              <a:rect l="l" t="t" r="r" b="b"/>
              <a:pathLst>
                <a:path w="13049" h="6525" extrusionOk="0">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3881750" y="3744750"/>
              <a:ext cx="326225" cy="163125"/>
            </a:xfrm>
            <a:custGeom>
              <a:avLst/>
              <a:gdLst/>
              <a:ahLst/>
              <a:cxnLst/>
              <a:rect l="l" t="t" r="r" b="b"/>
              <a:pathLst>
                <a:path w="13049" h="6525" extrusionOk="0">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3718650" y="2439950"/>
              <a:ext cx="489325" cy="489325"/>
            </a:xfrm>
            <a:custGeom>
              <a:avLst/>
              <a:gdLst/>
              <a:ahLst/>
              <a:cxnLst/>
              <a:rect l="l" t="t" r="r" b="b"/>
              <a:pathLst>
                <a:path w="19573" h="19573" extrusionOk="0">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41"/>
          <p:cNvSpPr/>
          <p:nvPr/>
        </p:nvSpPr>
        <p:spPr>
          <a:xfrm>
            <a:off x="5813812" y="1912168"/>
            <a:ext cx="272090" cy="271829"/>
          </a:xfrm>
          <a:custGeom>
            <a:avLst/>
            <a:gdLst/>
            <a:ahLst/>
            <a:cxnLst/>
            <a:rect l="l" t="t" r="r" b="b"/>
            <a:pathLst>
              <a:path w="208898" h="208698" extrusionOk="0">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813862" y="3330847"/>
            <a:ext cx="271991" cy="271991"/>
          </a:xfrm>
          <a:custGeom>
            <a:avLst/>
            <a:gdLst/>
            <a:ahLst/>
            <a:cxnLst/>
            <a:rect l="l" t="t" r="r" b="b"/>
            <a:pathLst>
              <a:path w="209224" h="209224" extrusionOk="0">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41"/>
          <p:cNvGrpSpPr/>
          <p:nvPr/>
        </p:nvGrpSpPr>
        <p:grpSpPr>
          <a:xfrm>
            <a:off x="4320030" y="2515258"/>
            <a:ext cx="516179" cy="516179"/>
            <a:chOff x="1190625" y="238125"/>
            <a:chExt cx="5219200" cy="5219200"/>
          </a:xfrm>
        </p:grpSpPr>
        <p:sp>
          <p:nvSpPr>
            <p:cNvPr id="1702" name="Google Shape;1702;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3147800" y="2195300"/>
              <a:ext cx="1304825" cy="1304825"/>
            </a:xfrm>
            <a:custGeom>
              <a:avLst/>
              <a:gdLst/>
              <a:ahLst/>
              <a:cxnLst/>
              <a:rect l="l" t="t" r="r" b="b"/>
              <a:pathLst>
                <a:path w="52193" h="52193" extrusionOk="0">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4452600" y="1869100"/>
              <a:ext cx="1467925" cy="733975"/>
            </a:xfrm>
            <a:custGeom>
              <a:avLst/>
              <a:gdLst/>
              <a:ahLst/>
              <a:cxnLst/>
              <a:rect l="l" t="t" r="r" b="b"/>
              <a:pathLst>
                <a:path w="58717" h="29359" extrusionOk="0">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679900" y="727400"/>
              <a:ext cx="4240625" cy="4240625"/>
            </a:xfrm>
            <a:custGeom>
              <a:avLst/>
              <a:gdLst/>
              <a:ahLst/>
              <a:cxnLst/>
              <a:rect l="l" t="t" r="r" b="b"/>
              <a:pathLst>
                <a:path w="169625" h="169625" extrusionOk="0">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2006100" y="2358475"/>
              <a:ext cx="815525" cy="978550"/>
            </a:xfrm>
            <a:custGeom>
              <a:avLst/>
              <a:gdLst/>
              <a:ahLst/>
              <a:cxnLst/>
              <a:rect l="l" t="t" r="r" b="b"/>
              <a:pathLst>
                <a:path w="32621" h="39142" extrusionOk="0">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4778800" y="2358475"/>
              <a:ext cx="815525" cy="978550"/>
            </a:xfrm>
            <a:custGeom>
              <a:avLst/>
              <a:gdLst/>
              <a:ahLst/>
              <a:cxnLst/>
              <a:rect l="l" t="t" r="r" b="b"/>
              <a:pathLst>
                <a:path w="32621" h="39142" extrusionOk="0">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3306825" y="3826300"/>
              <a:ext cx="986775" cy="815525"/>
            </a:xfrm>
            <a:custGeom>
              <a:avLst/>
              <a:gdLst/>
              <a:ahLst/>
              <a:cxnLst/>
              <a:rect l="l" t="t" r="r" b="b"/>
              <a:pathLst>
                <a:path w="39471" h="32621" extrusionOk="0">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3306825" y="1053600"/>
              <a:ext cx="986775" cy="815525"/>
            </a:xfrm>
            <a:custGeom>
              <a:avLst/>
              <a:gdLst/>
              <a:ahLst/>
              <a:cxnLst/>
              <a:rect l="l" t="t" r="r" b="b"/>
              <a:pathLst>
                <a:path w="39471" h="32621" extrusionOk="0">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8164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837"/>
        <p:cNvGrpSpPr/>
        <p:nvPr/>
      </p:nvGrpSpPr>
      <p:grpSpPr>
        <a:xfrm>
          <a:off x="0" y="0"/>
          <a:ext cx="0" cy="0"/>
          <a:chOff x="0" y="0"/>
          <a:chExt cx="0" cy="0"/>
        </a:xfrm>
      </p:grpSpPr>
      <p:sp>
        <p:nvSpPr>
          <p:cNvPr id="1838" name="Google Shape;1838;p4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latin typeface="Biome Light" panose="020B0303030204020804" pitchFamily="34" charset="0"/>
                <a:cs typeface="Biome Light" panose="020B0303030204020804" pitchFamily="34" charset="0"/>
              </a:rPr>
              <a:t>Does anyone have any questions?</a:t>
            </a:r>
            <a:endParaRPr dirty="0">
              <a:latin typeface="Biome Light" panose="020B0303030204020804" pitchFamily="34" charset="0"/>
              <a:cs typeface="Biome Light" panose="020B0303030204020804" pitchFamily="34" charset="0"/>
            </a:endParaRPr>
          </a:p>
          <a:p>
            <a:pPr marL="0" lvl="0" indent="0" algn="ctr" rtl="0">
              <a:spcBef>
                <a:spcPts val="0"/>
              </a:spcBef>
              <a:spcAft>
                <a:spcPts val="0"/>
              </a:spcAft>
              <a:buClr>
                <a:schemeClr val="dk1"/>
              </a:buClr>
              <a:buSzPts val="1100"/>
              <a:buFont typeface="Arial"/>
              <a:buNone/>
            </a:pPr>
            <a:endParaRPr lang="en-US" dirty="0"/>
          </a:p>
          <a:p>
            <a:pPr marL="0" lvl="0" indent="0" algn="ctr" rtl="0">
              <a:spcBef>
                <a:spcPts val="0"/>
              </a:spcBef>
              <a:spcAft>
                <a:spcPts val="0"/>
              </a:spcAft>
              <a:buClr>
                <a:schemeClr val="dk1"/>
              </a:buClr>
              <a:buSzPts val="1100"/>
              <a:buFont typeface="Arial"/>
              <a:buNone/>
            </a:pPr>
            <a:endParaRPr dirty="0"/>
          </a:p>
        </p:txBody>
      </p:sp>
      <p:sp>
        <p:nvSpPr>
          <p:cNvPr id="1839" name="Google Shape;1839;p4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latin typeface="Biome" panose="020B0503030204020804" pitchFamily="34" charset="0"/>
                <a:cs typeface="Biome" panose="020B0503030204020804" pitchFamily="34" charset="0"/>
              </a:rPr>
              <a:t>THANKS</a:t>
            </a:r>
            <a:endParaRPr dirty="0">
              <a:latin typeface="Biome" panose="020B0503030204020804" pitchFamily="34" charset="0"/>
              <a:cs typeface="Biome" panose="020B0503030204020804" pitchFamily="34" charset="0"/>
            </a:endParaRPr>
          </a:p>
        </p:txBody>
      </p:sp>
      <p:sp>
        <p:nvSpPr>
          <p:cNvPr id="1846" name="Google Shape;1846;p46"/>
          <p:cNvSpPr/>
          <p:nvPr/>
        </p:nvSpPr>
        <p:spPr>
          <a:xfrm rot="5400000">
            <a:off x="1223630" y="424953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3283627"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flipH="1">
            <a:off x="3284202"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46"/>
          <p:cNvCxnSpPr/>
          <p:nvPr/>
        </p:nvCxnSpPr>
        <p:spPr>
          <a:xfrm rot="10800000">
            <a:off x="1356300" y="1673547"/>
            <a:ext cx="0" cy="1369500"/>
          </a:xfrm>
          <a:prstGeom prst="straightConnector1">
            <a:avLst/>
          </a:prstGeom>
          <a:noFill/>
          <a:ln w="9525" cap="flat" cmpd="sng">
            <a:solidFill>
              <a:srgbClr val="11FFFF"/>
            </a:solidFill>
            <a:prstDash val="solid"/>
            <a:round/>
            <a:headEnd type="none" w="med" len="med"/>
            <a:tailEnd type="none" w="med" len="med"/>
          </a:ln>
        </p:spPr>
      </p:cxnSp>
      <p:sp>
        <p:nvSpPr>
          <p:cNvPr id="1850" name="Google Shape;1850;p46"/>
          <p:cNvSpPr/>
          <p:nvPr/>
        </p:nvSpPr>
        <p:spPr>
          <a:xfrm rot="-5400000">
            <a:off x="3856709" y="229593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rot="5400000">
            <a:off x="5094009" y="37034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dirty="0"/>
              <a:t>RESOURCES:</a:t>
            </a:r>
            <a:endParaRPr dirty="0"/>
          </a:p>
          <a:p>
            <a:pPr marL="241300" lvl="0" indent="0" algn="l" rtl="0">
              <a:spcBef>
                <a:spcPts val="300"/>
              </a:spcBef>
              <a:spcAft>
                <a:spcPts val="0"/>
              </a:spcAft>
              <a:buClr>
                <a:schemeClr val="dk1"/>
              </a:buClr>
              <a:buSzPts val="1100"/>
              <a:buFont typeface="Arial"/>
              <a:buNone/>
            </a:pPr>
            <a:endParaRPr dirty="0"/>
          </a:p>
          <a:p>
            <a:pPr marL="241300" lvl="0" indent="-203200" algn="l" rtl="0">
              <a:spcBef>
                <a:spcPts val="300"/>
              </a:spcBef>
              <a:spcAft>
                <a:spcPts val="0"/>
              </a:spcAft>
              <a:buClr>
                <a:srgbClr val="11FFFF"/>
              </a:buClr>
              <a:buSzPts val="1200"/>
              <a:buFont typeface="Roboto Slab Regular"/>
              <a:buChar char="◂"/>
            </a:pPr>
            <a:r>
              <a:rPr lang="es" dirty="0"/>
              <a:t>Presentation template by </a:t>
            </a:r>
            <a:r>
              <a:rPr lang="es" dirty="0">
                <a:highlight>
                  <a:srgbClr val="00387E"/>
                </a:highlight>
                <a:uFill>
                  <a:noFill/>
                </a:uFill>
                <a:hlinkClick r:id="rId3"/>
              </a:rPr>
              <a:t>Slidesgo</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s" dirty="0"/>
              <a:t>Icons by </a:t>
            </a:r>
            <a:r>
              <a:rPr lang="es" dirty="0">
                <a:highlight>
                  <a:srgbClr val="00387E"/>
                </a:highlight>
                <a:uFill>
                  <a:noFill/>
                </a:uFill>
                <a:hlinkClick r:id="rId4"/>
              </a:rPr>
              <a:t>Flaticon</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s" dirty="0"/>
              <a:t>Infographics by </a:t>
            </a:r>
            <a:r>
              <a:rPr lang="es" dirty="0">
                <a:highlight>
                  <a:srgbClr val="00387E"/>
                </a:highlight>
                <a:uFill>
                  <a:noFill/>
                </a:uFill>
                <a:hlinkClick r:id="rId5"/>
              </a:rPr>
              <a:t>Freepik</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n-US" dirty="0"/>
              <a:t>CSV downloaded from Kaggle </a:t>
            </a:r>
            <a:br>
              <a:rPr lang="en-US" dirty="0"/>
            </a:br>
            <a:r>
              <a:rPr lang="en-US" dirty="0"/>
              <a:t>web scrapped from </a:t>
            </a:r>
            <a:r>
              <a:rPr lang="en-US" dirty="0" err="1"/>
              <a:t>VGChartz</a:t>
            </a:r>
            <a:r>
              <a:rPr lang="en-US" dirty="0"/>
              <a:t>.</a:t>
            </a:r>
            <a:endParaRPr dirty="0"/>
          </a:p>
          <a:p>
            <a:pPr marL="241300" lvl="0" indent="-203200" algn="l" rtl="0">
              <a:spcBef>
                <a:spcPts val="0"/>
              </a:spcBef>
              <a:spcAft>
                <a:spcPts val="0"/>
              </a:spcAft>
              <a:buClr>
                <a:srgbClr val="11FFFF"/>
              </a:buClr>
              <a:buSzPts val="1200"/>
              <a:buFont typeface="Roboto Slab Regular"/>
              <a:buChar char="◂"/>
            </a:pPr>
            <a:endParaRPr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860" name="Google Shape;1860;p47"/>
          <p:cNvSpPr/>
          <p:nvPr/>
        </p:nvSpPr>
        <p:spPr>
          <a:xfrm>
            <a:off x="4317650" y="35969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3">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p>
            <a:pPr marL="0" lvl="0" indent="0"/>
            <a:r>
              <a:rPr lang="en-US" sz="1600" dirty="0"/>
              <a:t>Our project will investigate what factors affect whether a video game is successful or not based on video game ratings and sales.</a:t>
            </a:r>
            <a:endParaRPr sz="1600"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rPr>
              <a:t>OBJECTIVE</a:t>
            </a:r>
            <a:endParaRPr dirty="0">
              <a:solidFill>
                <a:srgbClr val="F3F3F3"/>
              </a:solidFill>
              <a:ea typeface="Teko"/>
              <a:sym typeface="Teko"/>
            </a:endParaRPr>
          </a:p>
        </p:txBody>
      </p:sp>
      <p:pic>
        <p:nvPicPr>
          <p:cNvPr id="525" name="Google Shape;525;p25"/>
          <p:cNvPicPr preferRelativeResize="0"/>
          <p:nvPr/>
        </p:nvPicPr>
        <p:blipFill rotWithShape="1">
          <a:blip r:embed="rId3">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3">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3">
            <a:alphaModFix/>
          </a:blip>
          <a:srcRect t="63908"/>
          <a:stretch/>
        </p:blipFill>
        <p:spPr>
          <a:xfrm rot="10800000" flipH="1">
            <a:off x="-239964" y="-80172"/>
            <a:ext cx="9574502" cy="194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3012633">
            <a:off x="2144633" y="2540503"/>
            <a:ext cx="4253633" cy="3747394"/>
          </a:xfrm>
          <a:prstGeom prst="rect">
            <a:avLst/>
          </a:prstGeom>
          <a:noFill/>
          <a:ln>
            <a:noFill/>
          </a:ln>
        </p:spPr>
      </p:pic>
      <p:grpSp>
        <p:nvGrpSpPr>
          <p:cNvPr id="1760" name="Google Shape;1760;p43"/>
          <p:cNvGrpSpPr/>
          <p:nvPr/>
        </p:nvGrpSpPr>
        <p:grpSpPr>
          <a:xfrm>
            <a:off x="-10998" y="1298761"/>
            <a:ext cx="9144074" cy="780195"/>
            <a:chOff x="238125" y="2163800"/>
            <a:chExt cx="7200625" cy="614375"/>
          </a:xfrm>
        </p:grpSpPr>
        <p:sp>
          <p:nvSpPr>
            <p:cNvPr id="1761" name="Google Shape;1761;p43"/>
            <p:cNvSpPr/>
            <p:nvPr/>
          </p:nvSpPr>
          <p:spPr>
            <a:xfrm>
              <a:off x="238125" y="2163800"/>
              <a:ext cx="7200625" cy="455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795323" y="2679025"/>
              <a:ext cx="114025" cy="99150"/>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2981958" y="2233450"/>
              <a:ext cx="114325" cy="98825"/>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3820421" y="2233450"/>
              <a:ext cx="114325" cy="98825"/>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6358230" y="2679025"/>
              <a:ext cx="114025" cy="99150"/>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43"/>
          <p:cNvSpPr txBox="1"/>
          <p:nvPr/>
        </p:nvSpPr>
        <p:spPr>
          <a:xfrm>
            <a:off x="381389" y="2080126"/>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01/11</a:t>
            </a:r>
            <a:endParaRPr dirty="0">
              <a:solidFill>
                <a:schemeClr val="lt1"/>
              </a:solidFill>
              <a:latin typeface="Biome" panose="020B0502040204020203" pitchFamily="34" charset="0"/>
              <a:ea typeface="Teko"/>
              <a:cs typeface="Biome" panose="020B0502040204020203" pitchFamily="34" charset="0"/>
              <a:sym typeface="Teko"/>
            </a:endParaRPr>
          </a:p>
        </p:txBody>
      </p:sp>
      <p:sp>
        <p:nvSpPr>
          <p:cNvPr id="1752" name="Google Shape;1752;p43"/>
          <p:cNvSpPr txBox="1"/>
          <p:nvPr/>
        </p:nvSpPr>
        <p:spPr>
          <a:xfrm>
            <a:off x="-47059" y="2361896"/>
            <a:ext cx="1199448"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Exploring our inquiries</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53" name="Google Shape;1753;p43"/>
          <p:cNvSpPr txBox="1"/>
          <p:nvPr/>
        </p:nvSpPr>
        <p:spPr>
          <a:xfrm>
            <a:off x="3154707" y="1499653"/>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01/16</a:t>
            </a:r>
            <a:endParaRPr dirty="0">
              <a:solidFill>
                <a:schemeClr val="lt1"/>
              </a:solidFill>
              <a:latin typeface="Biome" panose="020B0502040204020203" pitchFamily="34" charset="0"/>
              <a:ea typeface="Teko"/>
              <a:cs typeface="Biome" panose="020B0502040204020203" pitchFamily="34" charset="0"/>
              <a:sym typeface="Teko"/>
            </a:endParaRPr>
          </a:p>
        </p:txBody>
      </p:sp>
      <p:sp>
        <p:nvSpPr>
          <p:cNvPr id="1754" name="Google Shape;1754;p43"/>
          <p:cNvSpPr txBox="1"/>
          <p:nvPr/>
        </p:nvSpPr>
        <p:spPr>
          <a:xfrm>
            <a:off x="2439206" y="1766399"/>
            <a:ext cx="14865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  Further Cleaning.</a:t>
            </a:r>
          </a:p>
          <a:p>
            <a:pPr marL="0" lvl="0" indent="0" algn="r" rtl="0">
              <a:spcBef>
                <a:spcPts val="0"/>
              </a:spcBef>
              <a:spcAft>
                <a:spcPts val="0"/>
              </a:spcAft>
              <a:buNone/>
            </a:pPr>
            <a:r>
              <a:rPr lang="en-US" sz="1000" dirty="0">
                <a:solidFill>
                  <a:schemeClr val="lt1"/>
                </a:solidFill>
                <a:latin typeface="Biome Light" panose="020B0502040204020203" pitchFamily="34" charset="0"/>
                <a:ea typeface="Source Code Pro Light"/>
                <a:cs typeface="Source Code Pro"/>
                <a:sym typeface="Source Code Pro Light"/>
              </a:rPr>
              <a:t>Created Charts.</a:t>
            </a: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318807" y="1499665"/>
            <a:ext cx="771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01/18</a:t>
            </a:r>
            <a:endParaRPr dirty="0">
              <a:solidFill>
                <a:schemeClr val="lt1"/>
              </a:solidFill>
              <a:latin typeface="Biome" panose="020B0502040204020203" pitchFamily="34" charset="0"/>
              <a:ea typeface="Teko"/>
              <a:cs typeface="Biome" panose="020B0502040204020203" pitchFamily="34" charset="0"/>
              <a:sym typeface="Teko"/>
            </a:endParaRPr>
          </a:p>
        </p:txBody>
      </p:sp>
      <p:sp>
        <p:nvSpPr>
          <p:cNvPr id="1756" name="Google Shape;1756;p43"/>
          <p:cNvSpPr txBox="1"/>
          <p:nvPr/>
        </p:nvSpPr>
        <p:spPr>
          <a:xfrm>
            <a:off x="4204497" y="1769332"/>
            <a:ext cx="1389490" cy="54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Continuation of creating visualizations.</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58" name="Google Shape;1758;p43"/>
          <p:cNvSpPr txBox="1"/>
          <p:nvPr/>
        </p:nvSpPr>
        <p:spPr>
          <a:xfrm>
            <a:off x="7388831" y="2387281"/>
            <a:ext cx="1486500" cy="573600"/>
          </a:xfrm>
          <a:prstGeom prst="rect">
            <a:avLst/>
          </a:prstGeom>
          <a:noFill/>
          <a:ln>
            <a:noFill/>
          </a:ln>
        </p:spPr>
        <p:txBody>
          <a:bodyPr spcFirstLastPara="1" wrap="square" lIns="91425" tIns="91425" rIns="91425" bIns="91425" anchor="b" anchorCtr="0">
            <a:noAutofit/>
          </a:bodyPr>
          <a:lstStyle/>
          <a:p>
            <a:pPr marL="0" lvl="0" indent="0" algn="l" rtl="0">
              <a:spcBef>
                <a:spcPts val="1600"/>
              </a:spcBef>
              <a:spcAft>
                <a:spcPts val="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Review report and generate presentation.</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TIMELINE</a:t>
            </a:r>
            <a:endParaRPr dirty="0">
              <a:solidFill>
                <a:srgbClr val="F3F3F3"/>
              </a:solidFill>
            </a:endParaRPr>
          </a:p>
        </p:txBody>
      </p:sp>
      <p:sp>
        <p:nvSpPr>
          <p:cNvPr id="18" name="Google Shape;1762;p43">
            <a:extLst>
              <a:ext uri="{FF2B5EF4-FFF2-40B4-BE49-F238E27FC236}">
                <a16:creationId xmlns:a16="http://schemas.microsoft.com/office/drawing/2014/main" id="{368193AB-F11A-4541-9977-8910A8E38D3C}"/>
              </a:ext>
            </a:extLst>
          </p:cNvPr>
          <p:cNvSpPr/>
          <p:nvPr/>
        </p:nvSpPr>
        <p:spPr>
          <a:xfrm>
            <a:off x="1844070" y="1950799"/>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1;p43">
            <a:extLst>
              <a:ext uri="{FF2B5EF4-FFF2-40B4-BE49-F238E27FC236}">
                <a16:creationId xmlns:a16="http://schemas.microsoft.com/office/drawing/2014/main" id="{25F5BB2E-50CA-4316-8B70-876A6D743E0F}"/>
              </a:ext>
            </a:extLst>
          </p:cNvPr>
          <p:cNvSpPr txBox="1"/>
          <p:nvPr/>
        </p:nvSpPr>
        <p:spPr>
          <a:xfrm>
            <a:off x="1528876" y="2077878"/>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01/14</a:t>
            </a:r>
            <a:endParaRPr dirty="0">
              <a:solidFill>
                <a:schemeClr val="lt1"/>
              </a:solidFill>
              <a:latin typeface="Biome" panose="020B0502040204020203" pitchFamily="34" charset="0"/>
              <a:ea typeface="Teko"/>
              <a:cs typeface="Biome" panose="020B0502040204020203" pitchFamily="34" charset="0"/>
              <a:sym typeface="Teko"/>
            </a:endParaRPr>
          </a:p>
        </p:txBody>
      </p:sp>
      <p:sp>
        <p:nvSpPr>
          <p:cNvPr id="20" name="Google Shape;1752;p43">
            <a:extLst>
              <a:ext uri="{FF2B5EF4-FFF2-40B4-BE49-F238E27FC236}">
                <a16:creationId xmlns:a16="http://schemas.microsoft.com/office/drawing/2014/main" id="{14A6C12B-8BA0-42CD-9E05-F05977E16949}"/>
              </a:ext>
            </a:extLst>
          </p:cNvPr>
          <p:cNvSpPr txBox="1"/>
          <p:nvPr/>
        </p:nvSpPr>
        <p:spPr>
          <a:xfrm>
            <a:off x="1100428" y="2359648"/>
            <a:ext cx="1199448"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Data Cleaning. Created Master Clean Data.</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21" name="Google Shape;1764;p43">
            <a:extLst>
              <a:ext uri="{FF2B5EF4-FFF2-40B4-BE49-F238E27FC236}">
                <a16:creationId xmlns:a16="http://schemas.microsoft.com/office/drawing/2014/main" id="{A5ED4CCA-BD56-4410-BF12-700B5DDD7A48}"/>
              </a:ext>
            </a:extLst>
          </p:cNvPr>
          <p:cNvSpPr/>
          <p:nvPr/>
        </p:nvSpPr>
        <p:spPr>
          <a:xfrm>
            <a:off x="6365968" y="1958791"/>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5;p43">
            <a:extLst>
              <a:ext uri="{FF2B5EF4-FFF2-40B4-BE49-F238E27FC236}">
                <a16:creationId xmlns:a16="http://schemas.microsoft.com/office/drawing/2014/main" id="{331C614A-DCA6-4F6A-B647-58F84BDB53A7}"/>
              </a:ext>
            </a:extLst>
          </p:cNvPr>
          <p:cNvSpPr txBox="1"/>
          <p:nvPr/>
        </p:nvSpPr>
        <p:spPr>
          <a:xfrm>
            <a:off x="6187906" y="2060848"/>
            <a:ext cx="771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latin typeface="Biome" panose="020B0502040204020203" pitchFamily="34" charset="0"/>
                <a:ea typeface="Teko"/>
                <a:cs typeface="Biome" panose="020B0502040204020203" pitchFamily="34" charset="0"/>
                <a:sym typeface="Teko"/>
              </a:rPr>
              <a:t>01/21</a:t>
            </a:r>
            <a:endParaRPr dirty="0">
              <a:solidFill>
                <a:schemeClr val="lt1"/>
              </a:solidFill>
              <a:latin typeface="Biome" panose="020B0502040204020203" pitchFamily="34" charset="0"/>
              <a:ea typeface="Teko"/>
              <a:cs typeface="Biome" panose="020B0502040204020203" pitchFamily="34" charset="0"/>
              <a:sym typeface="Teko"/>
            </a:endParaRPr>
          </a:p>
        </p:txBody>
      </p:sp>
      <p:sp>
        <p:nvSpPr>
          <p:cNvPr id="23" name="Google Shape;1756;p43">
            <a:extLst>
              <a:ext uri="{FF2B5EF4-FFF2-40B4-BE49-F238E27FC236}">
                <a16:creationId xmlns:a16="http://schemas.microsoft.com/office/drawing/2014/main" id="{55215989-83DA-48ED-B63D-78D1781ACA6D}"/>
              </a:ext>
            </a:extLst>
          </p:cNvPr>
          <p:cNvSpPr txBox="1"/>
          <p:nvPr/>
        </p:nvSpPr>
        <p:spPr>
          <a:xfrm>
            <a:off x="6120664" y="2330515"/>
            <a:ext cx="1261084"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solidFill>
                  <a:schemeClr val="lt1"/>
                </a:solidFill>
                <a:latin typeface="Biome Light" panose="020B0502040204020203" pitchFamily="34" charset="0"/>
                <a:ea typeface="Source Code Pro Light"/>
                <a:cs typeface="Biome Light" panose="020B0502040204020203" pitchFamily="34" charset="0"/>
                <a:sym typeface="Source Code Pro Light"/>
              </a:rPr>
              <a:t>Gather up all charts. Generate Report.</a:t>
            </a:r>
            <a:endParaRPr sz="1000" dirty="0">
              <a:solidFill>
                <a:schemeClr val="lt1"/>
              </a:solidFill>
              <a:latin typeface="Biome Light" panose="020B0502040204020203" pitchFamily="34" charset="0"/>
              <a:ea typeface="Source Code Pro Light"/>
              <a:cs typeface="Biome Light" panose="020B0502040204020203" pitchFamily="34" charset="0"/>
              <a:sym typeface="Source Code Pro Light"/>
            </a:endParaRPr>
          </a:p>
        </p:txBody>
      </p:sp>
      <p:sp>
        <p:nvSpPr>
          <p:cNvPr id="25" name="Google Shape;1757;p43">
            <a:extLst>
              <a:ext uri="{FF2B5EF4-FFF2-40B4-BE49-F238E27FC236}">
                <a16:creationId xmlns:a16="http://schemas.microsoft.com/office/drawing/2014/main" id="{9AA6178C-9AF1-43E3-A8AF-47B19255EC86}"/>
              </a:ext>
            </a:extLst>
          </p:cNvPr>
          <p:cNvSpPr txBox="1"/>
          <p:nvPr/>
        </p:nvSpPr>
        <p:spPr>
          <a:xfrm>
            <a:off x="7379891" y="2076453"/>
            <a:ext cx="1157585"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lt1"/>
                </a:solidFill>
                <a:latin typeface="Biome" panose="020B0502040204020203" pitchFamily="34" charset="0"/>
                <a:ea typeface="Teko"/>
                <a:cs typeface="Biome" panose="020B0502040204020203" pitchFamily="34" charset="0"/>
                <a:sym typeface="Teko"/>
              </a:rPr>
              <a:t>Final Day</a:t>
            </a:r>
            <a:endParaRPr dirty="0">
              <a:solidFill>
                <a:schemeClr val="lt1"/>
              </a:solidFill>
              <a:latin typeface="Biome" panose="020B0502040204020203" pitchFamily="34" charset="0"/>
              <a:ea typeface="Teko"/>
              <a:cs typeface="Biome" panose="020B0502040204020203" pitchFamily="34" charset="0"/>
              <a:sym typeface="Teko"/>
            </a:endParaRPr>
          </a:p>
        </p:txBody>
      </p:sp>
    </p:spTree>
    <p:extLst>
      <p:ext uri="{BB962C8B-B14F-4D97-AF65-F5344CB8AC3E}">
        <p14:creationId xmlns:p14="http://schemas.microsoft.com/office/powerpoint/2010/main" val="375501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3591318" y="2904064"/>
            <a:ext cx="3012300" cy="783000"/>
          </a:xfrm>
          <a:prstGeom prst="rect">
            <a:avLst/>
          </a:prstGeom>
        </p:spPr>
        <p:txBody>
          <a:bodyPr spcFirstLastPara="1" wrap="square" lIns="91425" tIns="91425" rIns="91425" bIns="91425" anchor="t" anchorCtr="0">
            <a:noAutofit/>
          </a:bodyPr>
          <a:lstStyle/>
          <a:p>
            <a:pPr marL="0" lvl="0" indent="0">
              <a:lnSpc>
                <a:spcPct val="100000"/>
              </a:lnSpc>
              <a:buClr>
                <a:schemeClr val="dk1"/>
              </a:buClr>
              <a:buSzPts val="1100"/>
            </a:pPr>
            <a:r>
              <a:rPr lang="en-US" dirty="0">
                <a:solidFill>
                  <a:srgbClr val="F3F3F3"/>
                </a:solidFill>
              </a:rPr>
              <a:t>Is there a relationship between video game global sales and critic ratings score?  Do games that have higher ratings tend to sell better?</a:t>
            </a:r>
            <a:endParaRPr dirty="0">
              <a:solidFill>
                <a:srgbClr val="F3F3F3"/>
              </a:solidFill>
            </a:endParaRPr>
          </a:p>
        </p:txBody>
      </p:sp>
      <p:sp>
        <p:nvSpPr>
          <p:cNvPr id="621" name="Google Shape;621;p28"/>
          <p:cNvSpPr txBox="1">
            <a:spLocks noGrp="1"/>
          </p:cNvSpPr>
          <p:nvPr>
            <p:ph type="title"/>
          </p:nvPr>
        </p:nvSpPr>
        <p:spPr>
          <a:xfrm>
            <a:off x="2363463" y="2259300"/>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F3F3F3"/>
                </a:solidFill>
                <a:ea typeface="Teko"/>
                <a:sym typeface="Teko"/>
              </a:rPr>
              <a:t>Global Sales vs. Critic Ratings</a:t>
            </a:r>
            <a:endParaRPr sz="2800" dirty="0">
              <a:solidFill>
                <a:srgbClr val="F3F3F3"/>
              </a:solidFill>
              <a:ea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grpSp>
        <p:nvGrpSpPr>
          <p:cNvPr id="624" name="Google Shape;624;p28"/>
          <p:cNvGrpSpPr/>
          <p:nvPr/>
        </p:nvGrpSpPr>
        <p:grpSpPr>
          <a:xfrm>
            <a:off x="3199414" y="309573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759;p43">
            <a:extLst>
              <a:ext uri="{FF2B5EF4-FFF2-40B4-BE49-F238E27FC236}">
                <a16:creationId xmlns:a16="http://schemas.microsoft.com/office/drawing/2014/main" id="{5CECC95F-93B5-46FA-914D-96B7E6757B13}"/>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pPr algn="ctr"/>
            <a:r>
              <a:rPr lang="en-US" dirty="0">
                <a:solidFill>
                  <a:srgbClr val="F3F3F3"/>
                </a:solidFill>
                <a:latin typeface="Biome" panose="020B0502040204020203" pitchFamily="34" charset="0"/>
                <a:cs typeface="Biome" panose="020B0502040204020203" pitchFamily="34" charset="0"/>
              </a:rPr>
              <a:t>QUESTIONS</a:t>
            </a:r>
          </a:p>
        </p:txBody>
      </p:sp>
      <p:grpSp>
        <p:nvGrpSpPr>
          <p:cNvPr id="10" name="Google Shape;5949;p54">
            <a:extLst>
              <a:ext uri="{FF2B5EF4-FFF2-40B4-BE49-F238E27FC236}">
                <a16:creationId xmlns:a16="http://schemas.microsoft.com/office/drawing/2014/main" id="{B42C8881-2B5D-4C8E-ABCB-8CCDC58F5521}"/>
              </a:ext>
            </a:extLst>
          </p:cNvPr>
          <p:cNvGrpSpPr>
            <a:grpSpLocks noChangeAspect="1"/>
          </p:cNvGrpSpPr>
          <p:nvPr/>
        </p:nvGrpSpPr>
        <p:grpSpPr>
          <a:xfrm>
            <a:off x="4971364" y="1947163"/>
            <a:ext cx="466273" cy="448056"/>
            <a:chOff x="-62890750" y="3747425"/>
            <a:chExt cx="330825" cy="317900"/>
          </a:xfrm>
          <a:solidFill>
            <a:srgbClr val="11FFFF"/>
          </a:solidFill>
        </p:grpSpPr>
        <p:sp>
          <p:nvSpPr>
            <p:cNvPr id="11" name="Google Shape;5950;p54">
              <a:extLst>
                <a:ext uri="{FF2B5EF4-FFF2-40B4-BE49-F238E27FC236}">
                  <a16:creationId xmlns:a16="http://schemas.microsoft.com/office/drawing/2014/main" id="{03C31C0B-253E-48FA-AAC8-41809F785560}"/>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51;p54">
              <a:extLst>
                <a:ext uri="{FF2B5EF4-FFF2-40B4-BE49-F238E27FC236}">
                  <a16:creationId xmlns:a16="http://schemas.microsoft.com/office/drawing/2014/main" id="{EC9E0938-ACC0-4908-8BCF-3C0914B86701}"/>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52;p54">
              <a:extLst>
                <a:ext uri="{FF2B5EF4-FFF2-40B4-BE49-F238E27FC236}">
                  <a16:creationId xmlns:a16="http://schemas.microsoft.com/office/drawing/2014/main" id="{87673533-F95E-4144-8DF8-F14919D0F4CF}"/>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53;p54">
              <a:extLst>
                <a:ext uri="{FF2B5EF4-FFF2-40B4-BE49-F238E27FC236}">
                  <a16:creationId xmlns:a16="http://schemas.microsoft.com/office/drawing/2014/main" id="{6862EB9D-3A6B-466B-888D-C3D10F2E9487}"/>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4;p54">
              <a:extLst>
                <a:ext uri="{FF2B5EF4-FFF2-40B4-BE49-F238E27FC236}">
                  <a16:creationId xmlns:a16="http://schemas.microsoft.com/office/drawing/2014/main" id="{C620ABB8-E1A4-4302-A743-9B05CDF4C0D6}"/>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55;p54">
              <a:extLst>
                <a:ext uri="{FF2B5EF4-FFF2-40B4-BE49-F238E27FC236}">
                  <a16:creationId xmlns:a16="http://schemas.microsoft.com/office/drawing/2014/main" id="{DE0E693D-2336-4A69-AE64-7F428BC7954E}"/>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6;p54">
              <a:extLst>
                <a:ext uri="{FF2B5EF4-FFF2-40B4-BE49-F238E27FC236}">
                  <a16:creationId xmlns:a16="http://schemas.microsoft.com/office/drawing/2014/main" id="{F2C96D4D-A6A9-4A9B-B4C8-6E9C35FCBF63}"/>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57;p54">
              <a:extLst>
                <a:ext uri="{FF2B5EF4-FFF2-40B4-BE49-F238E27FC236}">
                  <a16:creationId xmlns:a16="http://schemas.microsoft.com/office/drawing/2014/main" id="{F599921F-1121-4133-B937-ABA54EF6E4B0}"/>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58;p54">
              <a:extLst>
                <a:ext uri="{FF2B5EF4-FFF2-40B4-BE49-F238E27FC236}">
                  <a16:creationId xmlns:a16="http://schemas.microsoft.com/office/drawing/2014/main" id="{6438B0B4-C2D3-42FF-97F3-F0200EAADA35}"/>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59;p54">
              <a:extLst>
                <a:ext uri="{FF2B5EF4-FFF2-40B4-BE49-F238E27FC236}">
                  <a16:creationId xmlns:a16="http://schemas.microsoft.com/office/drawing/2014/main" id="{C93CFECA-27B6-4476-A7A4-0C2902A3810C}"/>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60;p54">
              <a:extLst>
                <a:ext uri="{FF2B5EF4-FFF2-40B4-BE49-F238E27FC236}">
                  <a16:creationId xmlns:a16="http://schemas.microsoft.com/office/drawing/2014/main" id="{3E30782B-DF43-45FF-93B5-FD0EF21C1F54}"/>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61;p54">
              <a:extLst>
                <a:ext uri="{FF2B5EF4-FFF2-40B4-BE49-F238E27FC236}">
                  <a16:creationId xmlns:a16="http://schemas.microsoft.com/office/drawing/2014/main" id="{59A10E7D-6EC3-4579-9CE4-C41867D5243B}"/>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62;p54">
              <a:extLst>
                <a:ext uri="{FF2B5EF4-FFF2-40B4-BE49-F238E27FC236}">
                  <a16:creationId xmlns:a16="http://schemas.microsoft.com/office/drawing/2014/main" id="{4EBC344C-2CA7-41A6-A0E1-CA6624D94313}"/>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63;p54">
              <a:extLst>
                <a:ext uri="{FF2B5EF4-FFF2-40B4-BE49-F238E27FC236}">
                  <a16:creationId xmlns:a16="http://schemas.microsoft.com/office/drawing/2014/main" id="{07B2D728-4B40-4973-8643-845547DAFEE8}"/>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836046" y="817994"/>
            <a:ext cx="3396420"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Genres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839669" y="1782876"/>
            <a:ext cx="3142200" cy="1112400"/>
          </a:xfrm>
          <a:prstGeom prst="rect">
            <a:avLst/>
          </a:prstGeom>
        </p:spPr>
        <p:txBody>
          <a:bodyPr spcFirstLastPara="1" wrap="square" lIns="91425" tIns="91425" rIns="91425" bIns="91425" anchor="t" anchorCtr="0">
            <a:noAutofit/>
          </a:bodyPr>
          <a:lstStyle/>
          <a:p>
            <a:pPr marL="0" marR="438529" lvl="0" indent="0">
              <a:lnSpc>
                <a:spcPct val="115000"/>
              </a:lnSpc>
              <a:buClr>
                <a:schemeClr val="dk1"/>
              </a:buClr>
              <a:buSzPts val="1100"/>
            </a:pPr>
            <a:r>
              <a:rPr lang="en-US" dirty="0">
                <a:solidFill>
                  <a:srgbClr val="F3F3F3"/>
                </a:solidFill>
              </a:rPr>
              <a:t>How do global sales and critic ratings vary across video game genres?  Which genres sell the best and which are rated the highest?</a:t>
            </a:r>
            <a:endParaRPr dirty="0">
              <a:solidFill>
                <a:srgbClr val="F3F3F3"/>
              </a:solidFill>
            </a:endParaRPr>
          </a:p>
        </p:txBody>
      </p:sp>
      <p:sp>
        <p:nvSpPr>
          <p:cNvPr id="633" name="Google Shape;633;p29"/>
          <p:cNvSpPr txBox="1">
            <a:spLocks noGrp="1"/>
          </p:cNvSpPr>
          <p:nvPr>
            <p:ph type="subTitle" idx="2"/>
          </p:nvPr>
        </p:nvSpPr>
        <p:spPr>
          <a:xfrm>
            <a:off x="5597704" y="3425273"/>
            <a:ext cx="2694600" cy="1112400"/>
          </a:xfrm>
          <a:prstGeom prst="rect">
            <a:avLst/>
          </a:prstGeom>
        </p:spPr>
        <p:txBody>
          <a:bodyPr spcFirstLastPara="1" wrap="square" lIns="91425" tIns="91425" rIns="91425" bIns="91425" anchor="t" anchorCtr="0">
            <a:noAutofit/>
          </a:bodyPr>
          <a:lstStyle/>
          <a:p>
            <a:pPr marL="89999" lvl="0" indent="0">
              <a:lnSpc>
                <a:spcPct val="115000"/>
              </a:lnSpc>
              <a:buClr>
                <a:schemeClr val="dk1"/>
              </a:buClr>
              <a:buSzPts val="1100"/>
            </a:pPr>
            <a:r>
              <a:rPr lang="en-US" dirty="0">
                <a:solidFill>
                  <a:srgbClr val="F3F3F3"/>
                </a:solidFill>
              </a:rPr>
              <a:t>How do global sales for different video game genres vary across the years?  Does the popularity of different genres vary over time?</a:t>
            </a:r>
            <a:endParaRPr dirty="0">
              <a:solidFill>
                <a:srgbClr val="F3F3F3"/>
              </a:solidFill>
            </a:endParaRPr>
          </a:p>
        </p:txBody>
      </p:sp>
      <p:sp>
        <p:nvSpPr>
          <p:cNvPr id="634" name="Google Shape;634;p29"/>
          <p:cNvSpPr txBox="1">
            <a:spLocks noGrp="1"/>
          </p:cNvSpPr>
          <p:nvPr>
            <p:ph type="ctrTitle" idx="3"/>
          </p:nvPr>
        </p:nvSpPr>
        <p:spPr>
          <a:xfrm>
            <a:off x="5995601" y="2504417"/>
            <a:ext cx="2308729"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for Different Genres Across Years</a:t>
            </a:r>
            <a:endParaRPr sz="2800" dirty="0">
              <a:solidFill>
                <a:srgbClr val="F3F3F3"/>
              </a:solidFill>
              <a:ea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7</a:t>
            </a:fld>
            <a:endParaRPr/>
          </a:p>
        </p:txBody>
      </p:sp>
      <p:grpSp>
        <p:nvGrpSpPr>
          <p:cNvPr id="23" name="Google Shape;5709;p54">
            <a:extLst>
              <a:ext uri="{FF2B5EF4-FFF2-40B4-BE49-F238E27FC236}">
                <a16:creationId xmlns:a16="http://schemas.microsoft.com/office/drawing/2014/main" id="{5A7530E6-E0A9-4930-864B-FA8DA3E6BB2A}"/>
              </a:ext>
            </a:extLst>
          </p:cNvPr>
          <p:cNvGrpSpPr>
            <a:grpSpLocks noChangeAspect="1"/>
          </p:cNvGrpSpPr>
          <p:nvPr/>
        </p:nvGrpSpPr>
        <p:grpSpPr>
          <a:xfrm>
            <a:off x="3732411" y="3267639"/>
            <a:ext cx="450781" cy="446224"/>
            <a:chOff x="-65131525" y="1914325"/>
            <a:chExt cx="316650" cy="316625"/>
          </a:xfrm>
          <a:solidFill>
            <a:srgbClr val="11FFFF"/>
          </a:solidFill>
        </p:grpSpPr>
        <p:sp>
          <p:nvSpPr>
            <p:cNvPr id="24" name="Google Shape;5710;p54">
              <a:extLst>
                <a:ext uri="{FF2B5EF4-FFF2-40B4-BE49-F238E27FC236}">
                  <a16:creationId xmlns:a16="http://schemas.microsoft.com/office/drawing/2014/main" id="{99B29781-A4EE-42DF-8C8C-DE12A512F4C3}"/>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11;p54">
              <a:extLst>
                <a:ext uri="{FF2B5EF4-FFF2-40B4-BE49-F238E27FC236}">
                  <a16:creationId xmlns:a16="http://schemas.microsoft.com/office/drawing/2014/main" id="{C5FC130A-7111-4DC7-82AD-AA24B85B94A3}"/>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344;p55">
            <a:extLst>
              <a:ext uri="{FF2B5EF4-FFF2-40B4-BE49-F238E27FC236}">
                <a16:creationId xmlns:a16="http://schemas.microsoft.com/office/drawing/2014/main" id="{EEE9DB76-02D7-4C4B-87AF-AE71726AD653}"/>
              </a:ext>
            </a:extLst>
          </p:cNvPr>
          <p:cNvGrpSpPr>
            <a:grpSpLocks noChangeAspect="1"/>
          </p:cNvGrpSpPr>
          <p:nvPr/>
        </p:nvGrpSpPr>
        <p:grpSpPr>
          <a:xfrm>
            <a:off x="4688070" y="1464637"/>
            <a:ext cx="446932" cy="448056"/>
            <a:chOff x="-57959425" y="3982600"/>
            <a:chExt cx="318225" cy="319025"/>
          </a:xfrm>
          <a:solidFill>
            <a:srgbClr val="11FFFF"/>
          </a:solidFill>
        </p:grpSpPr>
        <p:sp>
          <p:nvSpPr>
            <p:cNvPr id="27" name="Google Shape;6345;p55">
              <a:extLst>
                <a:ext uri="{FF2B5EF4-FFF2-40B4-BE49-F238E27FC236}">
                  <a16:creationId xmlns:a16="http://schemas.microsoft.com/office/drawing/2014/main" id="{09C5A5B8-7EF0-4795-A7FC-F5C1241C355A}"/>
                </a:ext>
              </a:extLst>
            </p:cNvPr>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46;p55">
              <a:extLst>
                <a:ext uri="{FF2B5EF4-FFF2-40B4-BE49-F238E27FC236}">
                  <a16:creationId xmlns:a16="http://schemas.microsoft.com/office/drawing/2014/main" id="{657A10F6-DA04-4664-938C-EF9712EC792F}"/>
                </a:ext>
              </a:extLst>
            </p:cNvPr>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47;p55">
              <a:extLst>
                <a:ext uri="{FF2B5EF4-FFF2-40B4-BE49-F238E27FC236}">
                  <a16:creationId xmlns:a16="http://schemas.microsoft.com/office/drawing/2014/main" id="{2EE6A133-D25B-4EF5-8544-75E836D22F6F}"/>
                </a:ext>
              </a:extLst>
            </p:cNvPr>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48;p55">
              <a:extLst>
                <a:ext uri="{FF2B5EF4-FFF2-40B4-BE49-F238E27FC236}">
                  <a16:creationId xmlns:a16="http://schemas.microsoft.com/office/drawing/2014/main" id="{761BFD3A-A570-41CC-8C06-1AB9B8E96292}"/>
                </a:ext>
              </a:extLst>
            </p:cNvPr>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753140" y="654015"/>
            <a:ext cx="3884192"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Platforms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1920811" y="3770288"/>
            <a:ext cx="3142200" cy="1112400"/>
          </a:xfrm>
          <a:prstGeom prst="rect">
            <a:avLst/>
          </a:prstGeom>
        </p:spPr>
        <p:txBody>
          <a:bodyPr spcFirstLastPara="1" wrap="square" lIns="91425" tIns="91425" rIns="91425" bIns="91425" anchor="t" anchorCtr="0">
            <a:noAutofit/>
          </a:bodyPr>
          <a:lstStyle/>
          <a:p>
            <a:pPr marL="0" marR="438529" lvl="0" indent="0" algn="r">
              <a:lnSpc>
                <a:spcPct val="115000"/>
              </a:lnSpc>
              <a:buClr>
                <a:schemeClr val="dk1"/>
              </a:buClr>
              <a:buSzPts val="1100"/>
            </a:pPr>
            <a:r>
              <a:rPr lang="en-US" dirty="0">
                <a:solidFill>
                  <a:srgbClr val="F3F3F3"/>
                </a:solidFill>
              </a:rPr>
              <a:t>How do global sales and critic ratings vary across video game platforms?  Which platforms have games that sell the best and which are rated the highest?</a:t>
            </a:r>
            <a:endParaRPr dirty="0">
              <a:solidFill>
                <a:srgbClr val="F3F3F3"/>
              </a:solidFill>
            </a:endParaRPr>
          </a:p>
        </p:txBody>
      </p:sp>
      <p:sp>
        <p:nvSpPr>
          <p:cNvPr id="633" name="Google Shape;633;p29"/>
          <p:cNvSpPr txBox="1">
            <a:spLocks noGrp="1"/>
          </p:cNvSpPr>
          <p:nvPr>
            <p:ph type="subTitle" idx="2"/>
          </p:nvPr>
        </p:nvSpPr>
        <p:spPr>
          <a:xfrm>
            <a:off x="5355954" y="1655298"/>
            <a:ext cx="2694600" cy="1730349"/>
          </a:xfrm>
          <a:prstGeom prst="rect">
            <a:avLst/>
          </a:prstGeom>
        </p:spPr>
        <p:txBody>
          <a:bodyPr spcFirstLastPara="1" wrap="square" lIns="91425" tIns="91425" rIns="91425" bIns="91425" anchor="t" anchorCtr="0">
            <a:noAutofit/>
          </a:bodyPr>
          <a:lstStyle/>
          <a:p>
            <a:pPr marL="89999" lvl="0" indent="0" algn="l">
              <a:lnSpc>
                <a:spcPct val="115000"/>
              </a:lnSpc>
              <a:buClr>
                <a:schemeClr val="dk1"/>
              </a:buClr>
              <a:buSzPts val="1100"/>
            </a:pPr>
            <a:r>
              <a:rPr lang="en-US" dirty="0">
                <a:solidFill>
                  <a:srgbClr val="F3F3F3"/>
                </a:solidFill>
              </a:rPr>
              <a:t>How do video games sales vary between genres for each platform?  Does the most popular genre for each platform vary?</a:t>
            </a:r>
            <a:endParaRPr dirty="0">
              <a:solidFill>
                <a:srgbClr val="F3F3F3"/>
              </a:solidFill>
            </a:endParaRPr>
          </a:p>
        </p:txBody>
      </p:sp>
      <p:sp>
        <p:nvSpPr>
          <p:cNvPr id="634" name="Google Shape;634;p29"/>
          <p:cNvSpPr txBox="1">
            <a:spLocks noGrp="1"/>
          </p:cNvSpPr>
          <p:nvPr>
            <p:ph type="ctrTitle" idx="3"/>
          </p:nvPr>
        </p:nvSpPr>
        <p:spPr>
          <a:xfrm>
            <a:off x="831283" y="2962466"/>
            <a:ext cx="2895473"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for Video Game Genres for Different Platforms</a:t>
            </a:r>
            <a:endParaRPr sz="2800" dirty="0">
              <a:solidFill>
                <a:srgbClr val="F3F3F3"/>
              </a:solidFill>
              <a:ea typeface="Teko"/>
              <a:sym typeface="Teko"/>
            </a:endParaRPr>
          </a:p>
        </p:txBody>
      </p:sp>
      <p:sp>
        <p:nvSpPr>
          <p:cNvPr id="636" name="Google Shape;636;p29"/>
          <p:cNvSpPr/>
          <p:nvPr/>
        </p:nvSpPr>
        <p:spPr>
          <a:xfrm flipH="1">
            <a:off x="-2" y="739139"/>
            <a:ext cx="9265922" cy="3649980"/>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sp>
        <p:nvSpPr>
          <p:cNvPr id="23" name="Google Shape;638;p29">
            <a:extLst>
              <a:ext uri="{FF2B5EF4-FFF2-40B4-BE49-F238E27FC236}">
                <a16:creationId xmlns:a16="http://schemas.microsoft.com/office/drawing/2014/main" id="{22F780A8-4DBA-4425-BBC9-19046308998D}"/>
              </a:ext>
            </a:extLst>
          </p:cNvPr>
          <p:cNvSpPr/>
          <p:nvPr/>
        </p:nvSpPr>
        <p:spPr>
          <a:xfrm rot="8125465">
            <a:off x="4130085" y="1593562"/>
            <a:ext cx="1046848" cy="536279"/>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4" name="Google Shape;637;p29">
            <a:extLst>
              <a:ext uri="{FF2B5EF4-FFF2-40B4-BE49-F238E27FC236}">
                <a16:creationId xmlns:a16="http://schemas.microsoft.com/office/drawing/2014/main" id="{7231F53D-384B-40BD-A18E-3CF9ECFCD793}"/>
              </a:ext>
            </a:extLst>
          </p:cNvPr>
          <p:cNvSpPr/>
          <p:nvPr/>
        </p:nvSpPr>
        <p:spPr>
          <a:xfrm rot="10800000">
            <a:off x="4345563" y="3186776"/>
            <a:ext cx="1062849" cy="536039"/>
          </a:xfrm>
          <a:custGeom>
            <a:avLst/>
            <a:gdLst>
              <a:gd name="connsiteX0" fmla="*/ 0 w 23529"/>
              <a:gd name="connsiteY0" fmla="*/ 12070 h 12070"/>
              <a:gd name="connsiteX1" fmla="*/ 13172 w 23529"/>
              <a:gd name="connsiteY1" fmla="*/ 0 h 12070"/>
              <a:gd name="connsiteX2" fmla="*/ 23529 w 23529"/>
              <a:gd name="connsiteY2" fmla="*/ 0 h 12070"/>
            </a:gdLst>
            <a:ahLst/>
            <a:cxnLst>
              <a:cxn ang="0">
                <a:pos x="connsiteX0" y="connsiteY0"/>
              </a:cxn>
              <a:cxn ang="0">
                <a:pos x="connsiteX1" y="connsiteY1"/>
              </a:cxn>
              <a:cxn ang="0">
                <a:pos x="connsiteX2" y="connsiteY2"/>
              </a:cxn>
            </a:cxnLst>
            <a:rect l="l" t="t" r="r" b="b"/>
            <a:pathLst>
              <a:path w="23529" h="12070" fill="none" extrusionOk="0">
                <a:moveTo>
                  <a:pt x="0" y="12070"/>
                </a:moveTo>
                <a:lnTo>
                  <a:pt x="13172" y="0"/>
                </a:lnTo>
                <a:lnTo>
                  <a:pt x="23529" y="0"/>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5" name="Google Shape;639;p29">
            <a:extLst>
              <a:ext uri="{FF2B5EF4-FFF2-40B4-BE49-F238E27FC236}">
                <a16:creationId xmlns:a16="http://schemas.microsoft.com/office/drawing/2014/main" id="{6D099648-648E-4732-B4FF-8A6E689778F4}"/>
              </a:ext>
            </a:extLst>
          </p:cNvPr>
          <p:cNvSpPr/>
          <p:nvPr/>
        </p:nvSpPr>
        <p:spPr>
          <a:xfrm rot="10800000">
            <a:off x="4261873" y="3674257"/>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 name="Google Shape;639;p29">
            <a:extLst>
              <a:ext uri="{FF2B5EF4-FFF2-40B4-BE49-F238E27FC236}">
                <a16:creationId xmlns:a16="http://schemas.microsoft.com/office/drawing/2014/main" id="{8BFCA26B-86AC-4674-BB6F-F861F56494D9}"/>
              </a:ext>
            </a:extLst>
          </p:cNvPr>
          <p:cNvSpPr/>
          <p:nvPr/>
        </p:nvSpPr>
        <p:spPr>
          <a:xfrm rot="10800000">
            <a:off x="5214551" y="1599916"/>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Tree>
    <p:extLst>
      <p:ext uri="{BB962C8B-B14F-4D97-AF65-F5344CB8AC3E}">
        <p14:creationId xmlns:p14="http://schemas.microsoft.com/office/powerpoint/2010/main" val="411709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725838" y="965712"/>
            <a:ext cx="3622644"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Sales per Region for Different Genres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725798" y="1715970"/>
            <a:ext cx="3142200" cy="1112400"/>
          </a:xfrm>
          <a:prstGeom prst="rect">
            <a:avLst/>
          </a:prstGeom>
        </p:spPr>
        <p:txBody>
          <a:bodyPr spcFirstLastPara="1" wrap="square" lIns="91425" tIns="91425" rIns="91425" bIns="91425" anchor="t" anchorCtr="0">
            <a:noAutofit/>
          </a:bodyPr>
          <a:lstStyle/>
          <a:p>
            <a:pPr marL="0" marR="438529" lvl="0" indent="0">
              <a:lnSpc>
                <a:spcPct val="115000"/>
              </a:lnSpc>
              <a:buClr>
                <a:schemeClr val="dk1"/>
              </a:buClr>
              <a:buSzPts val="1100"/>
            </a:pPr>
            <a:r>
              <a:rPr lang="en-US" dirty="0">
                <a:solidFill>
                  <a:srgbClr val="F3F3F3"/>
                </a:solidFill>
              </a:rPr>
              <a:t>How do video game sales vary between regions (NA, PAL, JP, Rest of the World) for different genres?  Do different genres sell better in certain regions?</a:t>
            </a:r>
            <a:endParaRPr dirty="0">
              <a:solidFill>
                <a:srgbClr val="F3F3F3"/>
              </a:solidFill>
            </a:endParaRPr>
          </a:p>
        </p:txBody>
      </p:sp>
      <p:sp>
        <p:nvSpPr>
          <p:cNvPr id="633" name="Google Shape;633;p29"/>
          <p:cNvSpPr txBox="1">
            <a:spLocks noGrp="1"/>
          </p:cNvSpPr>
          <p:nvPr>
            <p:ph type="subTitle" idx="2"/>
          </p:nvPr>
        </p:nvSpPr>
        <p:spPr>
          <a:xfrm>
            <a:off x="5772653" y="3415198"/>
            <a:ext cx="2694600" cy="1112400"/>
          </a:xfrm>
          <a:prstGeom prst="rect">
            <a:avLst/>
          </a:prstGeom>
        </p:spPr>
        <p:txBody>
          <a:bodyPr spcFirstLastPara="1" wrap="square" lIns="91425" tIns="91425" rIns="91425" bIns="91425" anchor="t" anchorCtr="0">
            <a:noAutofit/>
          </a:bodyPr>
          <a:lstStyle/>
          <a:p>
            <a:pPr marL="89999" lvl="0" indent="0">
              <a:lnSpc>
                <a:spcPct val="115000"/>
              </a:lnSpc>
              <a:buClr>
                <a:schemeClr val="dk1"/>
              </a:buClr>
              <a:buSzPts val="1100"/>
            </a:pPr>
            <a:r>
              <a:rPr lang="en-US" dirty="0">
                <a:solidFill>
                  <a:srgbClr val="F3F3F3"/>
                </a:solidFill>
              </a:rPr>
              <a:t>How do video game sales vary between regions (NA, PAL, JP, Rest of the world) for different platforms?  Do different platforms sell better in certain regions?</a:t>
            </a:r>
            <a:endParaRPr dirty="0">
              <a:solidFill>
                <a:srgbClr val="F3F3F3"/>
              </a:solidFill>
            </a:endParaRPr>
          </a:p>
        </p:txBody>
      </p:sp>
      <p:sp>
        <p:nvSpPr>
          <p:cNvPr id="634" name="Google Shape;634;p29"/>
          <p:cNvSpPr txBox="1">
            <a:spLocks noGrp="1"/>
          </p:cNvSpPr>
          <p:nvPr>
            <p:ph type="ctrTitle" idx="3"/>
          </p:nvPr>
        </p:nvSpPr>
        <p:spPr>
          <a:xfrm>
            <a:off x="5785877" y="2672216"/>
            <a:ext cx="2712184"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Sales per Region for Different Platforms</a:t>
            </a:r>
            <a:endParaRPr sz="2800" dirty="0">
              <a:solidFill>
                <a:srgbClr val="F3F3F3"/>
              </a:solidFill>
              <a:ea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4537762" y="2198507"/>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3087588" y="2662609"/>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5082061" y="2456330"/>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031268" y="2631680"/>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642" name="Google Shape;642;p29"/>
          <p:cNvGrpSpPr/>
          <p:nvPr/>
        </p:nvGrpSpPr>
        <p:grpSpPr>
          <a:xfrm>
            <a:off x="3916372" y="3922449"/>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2980725" y="3900929"/>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42;p29">
            <a:extLst>
              <a:ext uri="{FF2B5EF4-FFF2-40B4-BE49-F238E27FC236}">
                <a16:creationId xmlns:a16="http://schemas.microsoft.com/office/drawing/2014/main" id="{00A8BC93-BBC0-4B59-8B34-873EEF56C52A}"/>
              </a:ext>
            </a:extLst>
          </p:cNvPr>
          <p:cNvGrpSpPr/>
          <p:nvPr/>
        </p:nvGrpSpPr>
        <p:grpSpPr>
          <a:xfrm>
            <a:off x="4834297" y="3919136"/>
            <a:ext cx="354124" cy="419704"/>
            <a:chOff x="1598350" y="238125"/>
            <a:chExt cx="4404525" cy="5220200"/>
          </a:xfrm>
        </p:grpSpPr>
        <p:sp>
          <p:nvSpPr>
            <p:cNvPr id="24" name="Google Shape;643;p29">
              <a:extLst>
                <a:ext uri="{FF2B5EF4-FFF2-40B4-BE49-F238E27FC236}">
                  <a16:creationId xmlns:a16="http://schemas.microsoft.com/office/drawing/2014/main" id="{07CAC6B6-E01B-4257-A691-62D86002C4CF}"/>
                </a:ext>
              </a:extLst>
            </p:cNvPr>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4;p29">
              <a:extLst>
                <a:ext uri="{FF2B5EF4-FFF2-40B4-BE49-F238E27FC236}">
                  <a16:creationId xmlns:a16="http://schemas.microsoft.com/office/drawing/2014/main" id="{05931A74-942A-476C-BF29-F77956FCABB7}"/>
                </a:ext>
              </a:extLst>
            </p:cNvPr>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5;p29">
              <a:extLst>
                <a:ext uri="{FF2B5EF4-FFF2-40B4-BE49-F238E27FC236}">
                  <a16:creationId xmlns:a16="http://schemas.microsoft.com/office/drawing/2014/main" id="{56AB1FA9-4D98-4ABB-9FC0-ACA29B6F4A68}"/>
                </a:ext>
              </a:extLst>
            </p:cNvPr>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470183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2235</TotalTime>
  <Words>1825</Words>
  <Application>Microsoft Office PowerPoint</Application>
  <PresentationFormat>On-screen Show (16:9)</PresentationFormat>
  <Paragraphs>249</Paragraphs>
  <Slides>37</Slides>
  <Notes>37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Biome</vt:lpstr>
      <vt:lpstr>Teko Medium</vt:lpstr>
      <vt:lpstr>Teko Light</vt:lpstr>
      <vt:lpstr>Roboto Slab Regular</vt:lpstr>
      <vt:lpstr>Biome Light</vt:lpstr>
      <vt:lpstr>Source Code Pro</vt:lpstr>
      <vt:lpstr>Source Code Pro Light</vt:lpstr>
      <vt:lpstr>Teko</vt:lpstr>
      <vt:lpstr>Pitch Deck Template</vt:lpstr>
      <vt:lpstr>The Secrets to Video Game Success</vt:lpstr>
      <vt:lpstr>TABLE OF CONTENTS</vt:lpstr>
      <vt:lpstr>OUR TEAM</vt:lpstr>
      <vt:lpstr>OBJECTIVE</vt:lpstr>
      <vt:lpstr>TIMELINE</vt:lpstr>
      <vt:lpstr>Global Sales vs. Critic Ratings</vt:lpstr>
      <vt:lpstr>Global Sales vs. Critic Ratings for Different Genres</vt:lpstr>
      <vt:lpstr>Global Sales vs. Critic Ratings for Different Platforms</vt:lpstr>
      <vt:lpstr>Sales per Region for Different Genres</vt:lpstr>
      <vt:lpstr>Global Sales vs. Critic Ratings for Different Publishers</vt:lpstr>
      <vt:lpstr>Cleaning the Master Data</vt:lpstr>
      <vt:lpstr>Relationship Between Global Sales and Critic Ratings</vt:lpstr>
      <vt:lpstr>Relationship Between Global Sales and Critic Ratings</vt:lpstr>
      <vt:lpstr>Global Sales vs. Critic Ratings for Different Genres</vt:lpstr>
      <vt:lpstr>Global Sales vs. Critic Ratings for Different Genres</vt:lpstr>
      <vt:lpstr>When looking at the yearly trend of video game sales by genre, we decided to only look from 2013-2017. We made the determination that there was not enough information for sales in 2018 that would present accurate data.</vt:lpstr>
      <vt:lpstr>PowerPoint Presentation</vt:lpstr>
      <vt:lpstr>PowerPoint Presentation</vt:lpstr>
      <vt:lpstr>Global Sales vs. Critic Ratings for Different Platforms</vt:lpstr>
      <vt:lpstr>Global Sales vs. Critic Ratings for Different Platforms</vt:lpstr>
      <vt:lpstr>Global Sales for Video Game Genres for Different Platforms</vt:lpstr>
      <vt:lpstr>Global Sales for Video Game Genres for Different Platforms</vt:lpstr>
      <vt:lpstr>Global Sales for Video Game Genres for Different Platforms</vt:lpstr>
      <vt:lpstr>Regional Sales for Genres and Platforms</vt:lpstr>
      <vt:lpstr>Genre Regional Sales: Data Cleaning</vt:lpstr>
      <vt:lpstr>Genre Regional Sales: Analysis</vt:lpstr>
      <vt:lpstr>Platform Regional Sales: Data Cleaning</vt:lpstr>
      <vt:lpstr>Platform Regional Sales: Analysis</vt:lpstr>
      <vt:lpstr>Publisher Sales vs. Ratings: Data Cleaning</vt:lpstr>
      <vt:lpstr>Publisher Sales vs. Ratings: Analysis</vt:lpstr>
      <vt:lpstr>Number of Games Released per Publisher: Data Cleaning</vt:lpstr>
      <vt:lpstr>Number of Games Released per Publisher: Analysis</vt:lpstr>
      <vt:lpstr>A Video Game is More Likely to Be Successful If…</vt:lpstr>
      <vt:lpstr>DATA LIMITATIONS</vt:lpstr>
      <vt:lpstr>THANKS!</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Secrets to Video Game Success</dc:title>
  <dc:creator>Jonathan Wu</dc:creator>
  <cp:lastModifiedBy>Jonathan Wu</cp:lastModifiedBy>
  <cp:revision>30</cp:revision>
  <dcterms:modified xsi:type="dcterms:W3CDTF">2020-01-23T05:29:14Z</dcterms:modified>
</cp:coreProperties>
</file>